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709" r:id="rId1"/>
  </p:sldMasterIdLst>
  <p:notesMasterIdLst>
    <p:notesMasterId r:id="rId5"/>
  </p:notesMasterIdLst>
  <p:handoutMasterIdLst>
    <p:handoutMasterId r:id="rId6"/>
  </p:handoutMasterIdLst>
  <p:sldIdLst>
    <p:sldId id="1602" r:id="rId2"/>
    <p:sldId id="1601" r:id="rId3"/>
    <p:sldId id="1600" r:id="rId4"/>
  </p:sldIdLst>
  <p:sldSz cx="15335250" cy="10907713"/>
  <p:notesSz cx="14355763" cy="9926638"/>
  <p:embeddedFontLst>
    <p:embeddedFont>
      <p:font typeface="KoPub돋움체 Bold" panose="02020603020101020101" pitchFamily="18" charset="-127"/>
      <p:regular r:id="rId7"/>
      <p:bold r:id="rId8"/>
    </p:embeddedFont>
    <p:embeddedFont>
      <p:font typeface="KoPub돋움체 Light" panose="02020603020101020101" pitchFamily="18" charset="-127"/>
      <p:regular r:id="rId9"/>
    </p:embeddedFont>
    <p:embeddedFont>
      <p:font typeface="KoPub돋움체 Medium" panose="02020603020101020101" pitchFamily="18" charset="-127"/>
      <p:regular r:id="rId10"/>
    </p:embeddedFont>
    <p:embeddedFont>
      <p:font typeface="공체 Bold" panose="00000800000000000000" pitchFamily="2" charset="-127"/>
      <p:bold r:id="rId11"/>
    </p:embeddedFont>
    <p:embeddedFont>
      <p:font typeface="공체 Medium" panose="00000600000000000000" pitchFamily="2" charset="-127"/>
      <p:regular r:id="rId12"/>
    </p:embeddedFont>
    <p:embeddedFont>
      <p:font typeface="나눔스퀘어" panose="020B0600000101010101" pitchFamily="50" charset="-127"/>
      <p:regular r:id="rId13"/>
    </p:embeddedFont>
    <p:embeddedFont>
      <p:font typeface="나눔스퀘어 Bold" panose="020B0600000101010101" pitchFamily="50" charset="-127"/>
      <p:bold r:id="rId14"/>
    </p:embeddedFont>
    <p:embeddedFont>
      <p:font typeface="나눔스퀘어 ExtraBold" panose="020B0600000101010101" pitchFamily="50" charset="-127"/>
      <p:bold r:id="rId15"/>
    </p:embeddedFont>
    <p:embeddedFont>
      <p:font typeface="맑은 고딕" panose="020B0503020000020004" pitchFamily="50" charset="-127"/>
      <p:regular r:id="rId16"/>
      <p:bold r:id="rId17"/>
    </p:embeddedFont>
    <p:embeddedFont>
      <p:font typeface="Wingdings 3" panose="05040102010807070707" pitchFamily="18" charset="2"/>
      <p:regular r:id="rId18"/>
    </p:embeddedFont>
  </p:embeddedFontLst>
  <p:defaultTextStyle>
    <a:defPPr>
      <a:defRPr lang="ko-KR"/>
    </a:defPPr>
    <a:lvl1pPr marL="0" algn="l" defTabSz="1259491" rtl="0" eaLnBrk="1" latinLnBrk="1" hangingPunct="1">
      <a:defRPr sz="2480" kern="1200">
        <a:solidFill>
          <a:schemeClr val="tx1"/>
        </a:solidFill>
        <a:latin typeface="+mn-lt"/>
        <a:ea typeface="+mn-ea"/>
        <a:cs typeface="+mn-cs"/>
      </a:defRPr>
    </a:lvl1pPr>
    <a:lvl2pPr marL="629745" algn="l" defTabSz="1259491" rtl="0" eaLnBrk="1" latinLnBrk="1" hangingPunct="1">
      <a:defRPr sz="2480" kern="1200">
        <a:solidFill>
          <a:schemeClr val="tx1"/>
        </a:solidFill>
        <a:latin typeface="+mn-lt"/>
        <a:ea typeface="+mn-ea"/>
        <a:cs typeface="+mn-cs"/>
      </a:defRPr>
    </a:lvl2pPr>
    <a:lvl3pPr marL="1259491" algn="l" defTabSz="1259491" rtl="0" eaLnBrk="1" latinLnBrk="1" hangingPunct="1">
      <a:defRPr sz="2480" kern="1200">
        <a:solidFill>
          <a:schemeClr val="tx1"/>
        </a:solidFill>
        <a:latin typeface="+mn-lt"/>
        <a:ea typeface="+mn-ea"/>
        <a:cs typeface="+mn-cs"/>
      </a:defRPr>
    </a:lvl3pPr>
    <a:lvl4pPr marL="1889236" algn="l" defTabSz="1259491" rtl="0" eaLnBrk="1" latinLnBrk="1" hangingPunct="1">
      <a:defRPr sz="2480" kern="1200">
        <a:solidFill>
          <a:schemeClr val="tx1"/>
        </a:solidFill>
        <a:latin typeface="+mn-lt"/>
        <a:ea typeface="+mn-ea"/>
        <a:cs typeface="+mn-cs"/>
      </a:defRPr>
    </a:lvl4pPr>
    <a:lvl5pPr marL="2518982" algn="l" defTabSz="1259491" rtl="0" eaLnBrk="1" latinLnBrk="1" hangingPunct="1">
      <a:defRPr sz="2480" kern="1200">
        <a:solidFill>
          <a:schemeClr val="tx1"/>
        </a:solidFill>
        <a:latin typeface="+mn-lt"/>
        <a:ea typeface="+mn-ea"/>
        <a:cs typeface="+mn-cs"/>
      </a:defRPr>
    </a:lvl5pPr>
    <a:lvl6pPr marL="3148727" algn="l" defTabSz="1259491" rtl="0" eaLnBrk="1" latinLnBrk="1" hangingPunct="1">
      <a:defRPr sz="2480" kern="1200">
        <a:solidFill>
          <a:schemeClr val="tx1"/>
        </a:solidFill>
        <a:latin typeface="+mn-lt"/>
        <a:ea typeface="+mn-ea"/>
        <a:cs typeface="+mn-cs"/>
      </a:defRPr>
    </a:lvl6pPr>
    <a:lvl7pPr marL="3778472" algn="l" defTabSz="1259491" rtl="0" eaLnBrk="1" latinLnBrk="1" hangingPunct="1">
      <a:defRPr sz="2480" kern="1200">
        <a:solidFill>
          <a:schemeClr val="tx1"/>
        </a:solidFill>
        <a:latin typeface="+mn-lt"/>
        <a:ea typeface="+mn-ea"/>
        <a:cs typeface="+mn-cs"/>
      </a:defRPr>
    </a:lvl7pPr>
    <a:lvl8pPr marL="4408218" algn="l" defTabSz="1259491" rtl="0" eaLnBrk="1" latinLnBrk="1" hangingPunct="1">
      <a:defRPr sz="2480" kern="1200">
        <a:solidFill>
          <a:schemeClr val="tx1"/>
        </a:solidFill>
        <a:latin typeface="+mn-lt"/>
        <a:ea typeface="+mn-ea"/>
        <a:cs typeface="+mn-cs"/>
      </a:defRPr>
    </a:lvl8pPr>
    <a:lvl9pPr marL="5037963" algn="l" defTabSz="1259491" rtl="0" eaLnBrk="1" latinLnBrk="1" hangingPunct="1">
      <a:defRPr sz="24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0F1"/>
    <a:srgbClr val="0B131E"/>
    <a:srgbClr val="F26539"/>
    <a:srgbClr val="FFFFFF"/>
    <a:srgbClr val="5A82B3"/>
    <a:srgbClr val="21427D"/>
    <a:srgbClr val="A8B3BC"/>
    <a:srgbClr val="88A8CC"/>
    <a:srgbClr val="C4D7EA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4" autoAdjust="0"/>
    <p:restoredTop sz="94660"/>
  </p:normalViewPr>
  <p:slideViewPr>
    <p:cSldViewPr>
      <p:cViewPr>
        <p:scale>
          <a:sx n="75" d="100"/>
          <a:sy n="75" d="100"/>
        </p:scale>
        <p:origin x="3878" y="24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596" y="9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8131175" y="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154D1-825E-41FF-866E-1EC8EFCDEEF6}" type="datetimeFigureOut">
              <a:rPr lang="ko-KR" altLang="en-US" smtClean="0"/>
              <a:t>2024-05-17(Fri)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8131175" y="942975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E89E8-EDDF-4EE6-9A7B-8D667347C3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9629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8131175" y="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463EF-EA38-42DA-B39F-E5AD35B76D7E}" type="datetimeFigureOut">
              <a:rPr lang="ko-KR" altLang="en-US" smtClean="0"/>
              <a:t>2024-05-17(Fri)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822825" y="1241425"/>
            <a:ext cx="47101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435100" y="4776788"/>
            <a:ext cx="11485563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8131175" y="9429750"/>
            <a:ext cx="62214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C7B2E-B3C2-4C40-8224-DED8B67359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70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제안개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BE96DFCF-F2F3-454A-A0C7-1BF26877FED3}"/>
              </a:ext>
            </a:extLst>
          </p:cNvPr>
          <p:cNvGrpSpPr/>
          <p:nvPr/>
        </p:nvGrpSpPr>
        <p:grpSpPr>
          <a:xfrm>
            <a:off x="5255357" y="2158741"/>
            <a:ext cx="4824536" cy="8748972"/>
            <a:chOff x="5255357" y="2158741"/>
            <a:chExt cx="4824536" cy="8748972"/>
          </a:xfrm>
        </p:grpSpPr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42696E1C-537C-4661-891F-E981CBB6FA37}"/>
                </a:ext>
              </a:extLst>
            </p:cNvPr>
            <p:cNvCxnSpPr/>
            <p:nvPr userDrawn="1"/>
          </p:nvCxnSpPr>
          <p:spPr>
            <a:xfrm>
              <a:off x="5255357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0" name="직선 연결선 9">
              <a:extLst>
                <a:ext uri="{FF2B5EF4-FFF2-40B4-BE49-F238E27FC236}">
                  <a16:creationId xmlns:a16="http://schemas.microsoft.com/office/drawing/2014/main" id="{A915BA9C-7FE4-4ACB-B0A1-35240F9FF214}"/>
                </a:ext>
              </a:extLst>
            </p:cNvPr>
            <p:cNvCxnSpPr/>
            <p:nvPr userDrawn="1"/>
          </p:nvCxnSpPr>
          <p:spPr>
            <a:xfrm>
              <a:off x="9935877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8BA52355-736C-434E-AF2A-E5E3BB58E136}"/>
                </a:ext>
              </a:extLst>
            </p:cNvPr>
            <p:cNvCxnSpPr/>
            <p:nvPr userDrawn="1"/>
          </p:nvCxnSpPr>
          <p:spPr>
            <a:xfrm>
              <a:off x="5399373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2" name="직선 연결선 11">
              <a:extLst>
                <a:ext uri="{FF2B5EF4-FFF2-40B4-BE49-F238E27FC236}">
                  <a16:creationId xmlns:a16="http://schemas.microsoft.com/office/drawing/2014/main" id="{85C54C06-9DC4-4A1F-A927-46049F18D7E4}"/>
                </a:ext>
              </a:extLst>
            </p:cNvPr>
            <p:cNvCxnSpPr/>
            <p:nvPr userDrawn="1"/>
          </p:nvCxnSpPr>
          <p:spPr>
            <a:xfrm>
              <a:off x="10079893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</p:grpSp>
      <p:sp>
        <p:nvSpPr>
          <p:cNvPr id="115" name="페이지번호">
            <a:extLst>
              <a:ext uri="{FF2B5EF4-FFF2-40B4-BE49-F238E27FC236}">
                <a16:creationId xmlns:a16="http://schemas.microsoft.com/office/drawing/2014/main" id="{99BB0DF7-BFF2-4D9E-AE42-53AFFEF704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5070" y="10505951"/>
            <a:ext cx="144270" cy="138499"/>
          </a:xfrm>
          <a:prstGeom prst="rect">
            <a:avLst/>
          </a:prstGeom>
          <a:noFill/>
          <a:ln w="9525" algn="ctr">
            <a:solidFill>
              <a:srgbClr val="FFCCFF"/>
            </a:solidFill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kumimoji="0" lang="en-US" altLang="ko-KR" sz="900" b="0" i="0" u="none" strike="noStrike" cap="none" spc="0" normalizeH="0" baseline="0" smtClean="0">
                <a:ln w="1270">
                  <a:solidFill>
                    <a:srgbClr val="BBE0E3">
                      <a:alpha val="0"/>
                    </a:srgbClr>
                  </a:solidFill>
                </a:ln>
                <a:solidFill>
                  <a:srgbClr val="595959"/>
                </a:solidFill>
                <a:effectLst/>
                <a:uLnTx/>
                <a:uFillTx/>
                <a:latin typeface="KoPub돋움체 Medium" panose="02020603020101020101" pitchFamily="18" charset="-127"/>
                <a:ea typeface="KoPub돋움체 Medium" panose="02020603020101020101" pitchFamily="18" charset="-127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EE4952-C144-4D94-8DD3-D7449B045CA3}"/>
              </a:ext>
            </a:extLst>
          </p:cNvPr>
          <p:cNvSpPr txBox="1"/>
          <p:nvPr userDrawn="1"/>
        </p:nvSpPr>
        <p:spPr>
          <a:xfrm>
            <a:off x="1636909" y="750496"/>
            <a:ext cx="805349" cy="2769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defTabSz="755934">
              <a:buClr>
                <a:srgbClr val="808080"/>
              </a:buClr>
              <a:defRPr/>
            </a:pPr>
            <a:r>
              <a:rPr kumimoji="0" lang="ko-KR" altLang="en-US" sz="1800" b="1" i="0" u="none" strike="noStrike" kern="0" cap="none" spc="0" normalizeH="0" baseline="0" dirty="0">
                <a:ln>
                  <a:noFill/>
                </a:ln>
                <a:solidFill>
                  <a:srgbClr val="283C49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제안개요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555F04CD-7FDF-4556-BB4F-7A9255ED7B49}"/>
              </a:ext>
            </a:extLst>
          </p:cNvPr>
          <p:cNvGrpSpPr/>
          <p:nvPr userDrawn="1"/>
        </p:nvGrpSpPr>
        <p:grpSpPr>
          <a:xfrm>
            <a:off x="871799" y="428460"/>
            <a:ext cx="585508" cy="677108"/>
            <a:chOff x="874605" y="428460"/>
            <a:chExt cx="585508" cy="67710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54B679F-B87C-4849-903E-9A33870FF334}"/>
                </a:ext>
              </a:extLst>
            </p:cNvPr>
            <p:cNvSpPr txBox="1"/>
            <p:nvPr/>
          </p:nvSpPr>
          <p:spPr>
            <a:xfrm>
              <a:off x="874605" y="825251"/>
              <a:ext cx="124393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algn="r">
                <a:buClr>
                  <a:schemeClr val="bg1">
                    <a:lumMod val="50000"/>
                  </a:schemeClr>
                </a:buClr>
              </a:pPr>
              <a:r>
                <a:rPr lang="ko-KR" altLang="en-US" sz="1100" spc="-3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" panose="020B0600000101010101" pitchFamily="50" charset="-127"/>
                  <a:ea typeface="나눔스퀘어" panose="020B0600000101010101" pitchFamily="50" charset="-127"/>
                </a:rPr>
                <a:t>제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CD69D3C-85C1-4556-A025-C58B672E9497}"/>
                </a:ext>
              </a:extLst>
            </p:cNvPr>
            <p:cNvSpPr txBox="1"/>
            <p:nvPr/>
          </p:nvSpPr>
          <p:spPr>
            <a:xfrm>
              <a:off x="1335720" y="825251"/>
              <a:ext cx="124393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>
                <a:buClr>
                  <a:schemeClr val="bg1">
                    <a:lumMod val="50000"/>
                  </a:schemeClr>
                </a:buClr>
              </a:pPr>
              <a:r>
                <a:rPr lang="ko-KR" altLang="en-US" sz="1100" spc="-3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" panose="020B0600000101010101" pitchFamily="50" charset="-127"/>
                  <a:ea typeface="나눔스퀘어" panose="020B0600000101010101" pitchFamily="50" charset="-127"/>
                </a:rPr>
                <a:t>장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B2BC999-5FE4-4017-96EC-F9E2FDC9A0A2}"/>
                </a:ext>
              </a:extLst>
            </p:cNvPr>
            <p:cNvSpPr txBox="1"/>
            <p:nvPr/>
          </p:nvSpPr>
          <p:spPr>
            <a:xfrm>
              <a:off x="1001277" y="428460"/>
              <a:ext cx="345607" cy="677108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>
                <a:buClr>
                  <a:schemeClr val="bg1">
                    <a:lumMod val="50000"/>
                  </a:schemeClr>
                </a:buClr>
              </a:pPr>
              <a:r>
                <a:rPr lang="en-US" altLang="ko-KR" sz="4400" spc="-3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 ExtraBold" panose="020B0600000101010101" pitchFamily="50" charset="-127"/>
                  <a:ea typeface="나눔스퀘어 ExtraBold" panose="020B0600000101010101" pitchFamily="50" charset="-127"/>
                </a:rPr>
                <a:t>1</a:t>
              </a:r>
              <a:endParaRPr lang="ko-KR" altLang="en-US" sz="4400" spc="-3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endParaRP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E7885777-CAF2-95AE-F3C7-E9C7295DDA4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366851" y="108293"/>
            <a:ext cx="601547" cy="10691126"/>
            <a:chOff x="7204214" y="0"/>
            <a:chExt cx="1149014" cy="10909300"/>
          </a:xfrm>
        </p:grpSpPr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21BB94EA-5A98-C279-8C61-2285DC22E3CC}"/>
                </a:ext>
              </a:extLst>
            </p:cNvPr>
            <p:cNvSpPr/>
            <p:nvPr/>
          </p:nvSpPr>
          <p:spPr>
            <a:xfrm flipH="1">
              <a:off x="7204214" y="0"/>
              <a:ext cx="576063" cy="1090930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lumMod val="5000"/>
                    <a:lumOff val="95000"/>
                    <a:alpha val="0"/>
                  </a:schemeClr>
                </a:gs>
                <a:gs pos="8000">
                  <a:schemeClr val="tx1">
                    <a:alpha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endParaRPr lang="ko-KR" altLang="en-US"/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5C5AD702-43AC-F9C9-D63B-0002E702EAAB}"/>
                </a:ext>
              </a:extLst>
            </p:cNvPr>
            <p:cNvSpPr/>
            <p:nvPr/>
          </p:nvSpPr>
          <p:spPr>
            <a:xfrm>
              <a:off x="7777165" y="0"/>
              <a:ext cx="576063" cy="10909300"/>
            </a:xfrm>
            <a:prstGeom prst="rect">
              <a:avLst/>
            </a:prstGeom>
            <a:gradFill flip="none" rotWithShape="1">
              <a:gsLst>
                <a:gs pos="44000">
                  <a:schemeClr val="accent1">
                    <a:lumMod val="5000"/>
                    <a:lumOff val="95000"/>
                    <a:alpha val="0"/>
                  </a:schemeClr>
                </a:gs>
                <a:gs pos="0">
                  <a:schemeClr val="tx1">
                    <a:alpha val="4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604068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기능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BE96DFCF-F2F3-454A-A0C7-1BF26877FED3}"/>
              </a:ext>
            </a:extLst>
          </p:cNvPr>
          <p:cNvGrpSpPr/>
          <p:nvPr/>
        </p:nvGrpSpPr>
        <p:grpSpPr>
          <a:xfrm>
            <a:off x="5255357" y="2158741"/>
            <a:ext cx="4824536" cy="8748972"/>
            <a:chOff x="5255357" y="2158741"/>
            <a:chExt cx="4824536" cy="8748972"/>
          </a:xfrm>
        </p:grpSpPr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42696E1C-537C-4661-891F-E981CBB6FA37}"/>
                </a:ext>
              </a:extLst>
            </p:cNvPr>
            <p:cNvCxnSpPr/>
            <p:nvPr userDrawn="1"/>
          </p:nvCxnSpPr>
          <p:spPr>
            <a:xfrm>
              <a:off x="5255357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0" name="직선 연결선 9">
              <a:extLst>
                <a:ext uri="{FF2B5EF4-FFF2-40B4-BE49-F238E27FC236}">
                  <a16:creationId xmlns:a16="http://schemas.microsoft.com/office/drawing/2014/main" id="{A915BA9C-7FE4-4ACB-B0A1-35240F9FF214}"/>
                </a:ext>
              </a:extLst>
            </p:cNvPr>
            <p:cNvCxnSpPr/>
            <p:nvPr userDrawn="1"/>
          </p:nvCxnSpPr>
          <p:spPr>
            <a:xfrm>
              <a:off x="9935877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8BA52355-736C-434E-AF2A-E5E3BB58E136}"/>
                </a:ext>
              </a:extLst>
            </p:cNvPr>
            <p:cNvCxnSpPr/>
            <p:nvPr userDrawn="1"/>
          </p:nvCxnSpPr>
          <p:spPr>
            <a:xfrm>
              <a:off x="5399373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2" name="직선 연결선 11">
              <a:extLst>
                <a:ext uri="{FF2B5EF4-FFF2-40B4-BE49-F238E27FC236}">
                  <a16:creationId xmlns:a16="http://schemas.microsoft.com/office/drawing/2014/main" id="{85C54C06-9DC4-4A1F-A927-46049F18D7E4}"/>
                </a:ext>
              </a:extLst>
            </p:cNvPr>
            <p:cNvCxnSpPr/>
            <p:nvPr userDrawn="1"/>
          </p:nvCxnSpPr>
          <p:spPr>
            <a:xfrm>
              <a:off x="10079893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</p:grpSp>
      <p:sp>
        <p:nvSpPr>
          <p:cNvPr id="115" name="페이지번호">
            <a:extLst>
              <a:ext uri="{FF2B5EF4-FFF2-40B4-BE49-F238E27FC236}">
                <a16:creationId xmlns:a16="http://schemas.microsoft.com/office/drawing/2014/main" id="{99BB0DF7-BFF2-4D9E-AE42-53AFFEF704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5070" y="10505951"/>
            <a:ext cx="144270" cy="138499"/>
          </a:xfrm>
          <a:prstGeom prst="rect">
            <a:avLst/>
          </a:prstGeom>
          <a:noFill/>
          <a:ln w="9525" algn="ctr">
            <a:solidFill>
              <a:srgbClr val="FFCCFF"/>
            </a:solidFill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kumimoji="0" lang="en-US" altLang="ko-KR" sz="900" b="0" i="0" u="none" strike="noStrike" cap="none" spc="0" normalizeH="0" baseline="0" smtClean="0">
                <a:ln w="1270">
                  <a:solidFill>
                    <a:srgbClr val="BBE0E3">
                      <a:alpha val="0"/>
                    </a:srgbClr>
                  </a:solidFill>
                </a:ln>
                <a:solidFill>
                  <a:srgbClr val="595959"/>
                </a:solidFill>
                <a:effectLst/>
                <a:uLnTx/>
                <a:uFillTx/>
                <a:latin typeface="KoPub돋움체 Medium" panose="02020603020101020101" pitchFamily="18" charset="-127"/>
                <a:ea typeface="KoPub돋움체 Medium" panose="02020603020101020101" pitchFamily="18" charset="-127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EE4952-C144-4D94-8DD3-D7449B045CA3}"/>
              </a:ext>
            </a:extLst>
          </p:cNvPr>
          <p:cNvSpPr txBox="1"/>
          <p:nvPr userDrawn="1"/>
        </p:nvSpPr>
        <p:spPr>
          <a:xfrm>
            <a:off x="1636909" y="750496"/>
            <a:ext cx="605935" cy="2769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defTabSz="755934">
              <a:buClr>
                <a:srgbClr val="808080"/>
              </a:buClr>
              <a:defRPr/>
            </a:pPr>
            <a:r>
              <a:rPr kumimoji="0" lang="ko-KR" altLang="en-US" sz="1800" b="1" i="0" u="none" strike="noStrike" kern="0" cap="none" spc="0" normalizeH="0" baseline="0" dirty="0">
                <a:ln>
                  <a:noFill/>
                </a:ln>
                <a:solidFill>
                  <a:srgbClr val="283C49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기능성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555F04CD-7FDF-4556-BB4F-7A9255ED7B49}"/>
              </a:ext>
            </a:extLst>
          </p:cNvPr>
          <p:cNvGrpSpPr/>
          <p:nvPr userDrawn="1"/>
        </p:nvGrpSpPr>
        <p:grpSpPr>
          <a:xfrm>
            <a:off x="871799" y="428460"/>
            <a:ext cx="585508" cy="677108"/>
            <a:chOff x="874605" y="428460"/>
            <a:chExt cx="585508" cy="67710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54B679F-B87C-4849-903E-9A33870FF334}"/>
                </a:ext>
              </a:extLst>
            </p:cNvPr>
            <p:cNvSpPr txBox="1"/>
            <p:nvPr/>
          </p:nvSpPr>
          <p:spPr>
            <a:xfrm>
              <a:off x="874605" y="825251"/>
              <a:ext cx="124393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algn="r">
                <a:buClr>
                  <a:schemeClr val="bg1">
                    <a:lumMod val="50000"/>
                  </a:schemeClr>
                </a:buClr>
              </a:pPr>
              <a:r>
                <a:rPr lang="ko-KR" altLang="en-US" sz="1100" spc="-3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" panose="020B0600000101010101" pitchFamily="50" charset="-127"/>
                  <a:ea typeface="나눔스퀘어" panose="020B0600000101010101" pitchFamily="50" charset="-127"/>
                </a:rPr>
                <a:t>제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CD69D3C-85C1-4556-A025-C58B672E9497}"/>
                </a:ext>
              </a:extLst>
            </p:cNvPr>
            <p:cNvSpPr txBox="1"/>
            <p:nvPr/>
          </p:nvSpPr>
          <p:spPr>
            <a:xfrm>
              <a:off x="1335720" y="825251"/>
              <a:ext cx="124393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>
                <a:buClr>
                  <a:schemeClr val="bg1">
                    <a:lumMod val="50000"/>
                  </a:schemeClr>
                </a:buClr>
              </a:pPr>
              <a:r>
                <a:rPr lang="ko-KR" altLang="en-US" sz="1100" spc="-3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" panose="020B0600000101010101" pitchFamily="50" charset="-127"/>
                  <a:ea typeface="나눔스퀘어" panose="020B0600000101010101" pitchFamily="50" charset="-127"/>
                </a:rPr>
                <a:t>장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B2BC999-5FE4-4017-96EC-F9E2FDC9A0A2}"/>
                </a:ext>
              </a:extLst>
            </p:cNvPr>
            <p:cNvSpPr txBox="1"/>
            <p:nvPr/>
          </p:nvSpPr>
          <p:spPr>
            <a:xfrm>
              <a:off x="1001277" y="428460"/>
              <a:ext cx="345607" cy="677108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>
                <a:buClr>
                  <a:schemeClr val="bg1">
                    <a:lumMod val="50000"/>
                  </a:schemeClr>
                </a:buClr>
              </a:pPr>
              <a:r>
                <a:rPr lang="en-US" altLang="ko-KR" sz="4400" spc="-3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 ExtraBold" panose="020B0600000101010101" pitchFamily="50" charset="-127"/>
                  <a:ea typeface="나눔스퀘어 ExtraBold" panose="020B0600000101010101" pitchFamily="50" charset="-127"/>
                </a:rPr>
                <a:t>2</a:t>
              </a:r>
              <a:endParaRPr lang="ko-KR" altLang="en-US" sz="4400" spc="-3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endParaRP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D41D2141-6B84-8774-47FE-81111A38718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366851" y="108293"/>
            <a:ext cx="601547" cy="10691126"/>
            <a:chOff x="7204214" y="0"/>
            <a:chExt cx="1149014" cy="10909300"/>
          </a:xfrm>
        </p:grpSpPr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F85104E2-0DBA-7F68-64A5-48A9B92AC602}"/>
                </a:ext>
              </a:extLst>
            </p:cNvPr>
            <p:cNvSpPr/>
            <p:nvPr/>
          </p:nvSpPr>
          <p:spPr>
            <a:xfrm flipH="1">
              <a:off x="7204214" y="0"/>
              <a:ext cx="576063" cy="1090930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lumMod val="5000"/>
                    <a:lumOff val="95000"/>
                    <a:alpha val="0"/>
                  </a:schemeClr>
                </a:gs>
                <a:gs pos="8000">
                  <a:schemeClr val="tx1">
                    <a:alpha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endParaRPr lang="ko-KR" altLang="en-US"/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967915D4-5FA4-99F0-EDDE-155A0A4A1A40}"/>
                </a:ext>
              </a:extLst>
            </p:cNvPr>
            <p:cNvSpPr/>
            <p:nvPr/>
          </p:nvSpPr>
          <p:spPr>
            <a:xfrm>
              <a:off x="7777165" y="0"/>
              <a:ext cx="576063" cy="10909300"/>
            </a:xfrm>
            <a:prstGeom prst="rect">
              <a:avLst/>
            </a:prstGeom>
            <a:gradFill flip="none" rotWithShape="1">
              <a:gsLst>
                <a:gs pos="44000">
                  <a:schemeClr val="accent1">
                    <a:lumMod val="5000"/>
                    <a:lumOff val="95000"/>
                    <a:alpha val="0"/>
                  </a:schemeClr>
                </a:gs>
                <a:gs pos="0">
                  <a:schemeClr val="tx1">
                    <a:alpha val="4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5953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 사용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BE96DFCF-F2F3-454A-A0C7-1BF26877FED3}"/>
              </a:ext>
            </a:extLst>
          </p:cNvPr>
          <p:cNvGrpSpPr/>
          <p:nvPr/>
        </p:nvGrpSpPr>
        <p:grpSpPr>
          <a:xfrm>
            <a:off x="5255357" y="2158741"/>
            <a:ext cx="4824536" cy="8748972"/>
            <a:chOff x="5255357" y="2158741"/>
            <a:chExt cx="4824536" cy="8748972"/>
          </a:xfrm>
        </p:grpSpPr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42696E1C-537C-4661-891F-E981CBB6FA37}"/>
                </a:ext>
              </a:extLst>
            </p:cNvPr>
            <p:cNvCxnSpPr/>
            <p:nvPr userDrawn="1"/>
          </p:nvCxnSpPr>
          <p:spPr>
            <a:xfrm>
              <a:off x="5255357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0" name="직선 연결선 9">
              <a:extLst>
                <a:ext uri="{FF2B5EF4-FFF2-40B4-BE49-F238E27FC236}">
                  <a16:creationId xmlns:a16="http://schemas.microsoft.com/office/drawing/2014/main" id="{A915BA9C-7FE4-4ACB-B0A1-35240F9FF214}"/>
                </a:ext>
              </a:extLst>
            </p:cNvPr>
            <p:cNvCxnSpPr/>
            <p:nvPr userDrawn="1"/>
          </p:nvCxnSpPr>
          <p:spPr>
            <a:xfrm>
              <a:off x="9935877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8BA52355-736C-434E-AF2A-E5E3BB58E136}"/>
                </a:ext>
              </a:extLst>
            </p:cNvPr>
            <p:cNvCxnSpPr/>
            <p:nvPr userDrawn="1"/>
          </p:nvCxnSpPr>
          <p:spPr>
            <a:xfrm>
              <a:off x="5399373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2" name="직선 연결선 11">
              <a:extLst>
                <a:ext uri="{FF2B5EF4-FFF2-40B4-BE49-F238E27FC236}">
                  <a16:creationId xmlns:a16="http://schemas.microsoft.com/office/drawing/2014/main" id="{85C54C06-9DC4-4A1F-A927-46049F18D7E4}"/>
                </a:ext>
              </a:extLst>
            </p:cNvPr>
            <p:cNvCxnSpPr/>
            <p:nvPr userDrawn="1"/>
          </p:nvCxnSpPr>
          <p:spPr>
            <a:xfrm>
              <a:off x="10079893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</p:grpSp>
      <p:sp>
        <p:nvSpPr>
          <p:cNvPr id="115" name="페이지번호">
            <a:extLst>
              <a:ext uri="{FF2B5EF4-FFF2-40B4-BE49-F238E27FC236}">
                <a16:creationId xmlns:a16="http://schemas.microsoft.com/office/drawing/2014/main" id="{99BB0DF7-BFF2-4D9E-AE42-53AFFEF704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5070" y="10505951"/>
            <a:ext cx="144270" cy="138499"/>
          </a:xfrm>
          <a:prstGeom prst="rect">
            <a:avLst/>
          </a:prstGeom>
          <a:noFill/>
          <a:ln w="9525" algn="ctr">
            <a:solidFill>
              <a:srgbClr val="FFCCFF"/>
            </a:solidFill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kumimoji="0" lang="en-US" altLang="ko-KR" sz="900" b="0" i="0" u="none" strike="noStrike" cap="none" spc="0" normalizeH="0" baseline="0" smtClean="0">
                <a:ln w="1270">
                  <a:solidFill>
                    <a:srgbClr val="BBE0E3">
                      <a:alpha val="0"/>
                    </a:srgbClr>
                  </a:solidFill>
                </a:ln>
                <a:solidFill>
                  <a:srgbClr val="595959"/>
                </a:solidFill>
                <a:effectLst/>
                <a:uLnTx/>
                <a:uFillTx/>
                <a:latin typeface="KoPub돋움체 Medium" panose="02020603020101020101" pitchFamily="18" charset="-127"/>
                <a:ea typeface="KoPub돋움체 Medium" panose="02020603020101020101" pitchFamily="18" charset="-127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EE4952-C144-4D94-8DD3-D7449B045CA3}"/>
              </a:ext>
            </a:extLst>
          </p:cNvPr>
          <p:cNvSpPr txBox="1"/>
          <p:nvPr userDrawn="1"/>
        </p:nvSpPr>
        <p:spPr>
          <a:xfrm>
            <a:off x="1636909" y="750496"/>
            <a:ext cx="605935" cy="2769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defTabSz="755934">
              <a:buClr>
                <a:srgbClr val="808080"/>
              </a:buClr>
              <a:defRPr/>
            </a:pPr>
            <a:r>
              <a:rPr kumimoji="0" lang="ko-KR" altLang="en-US" sz="1800" b="1" i="0" u="none" strike="noStrike" kern="0" cap="none" spc="0" normalizeH="0" baseline="0" dirty="0">
                <a:ln>
                  <a:noFill/>
                </a:ln>
                <a:solidFill>
                  <a:srgbClr val="283C49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사용성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555F04CD-7FDF-4556-BB4F-7A9255ED7B49}"/>
              </a:ext>
            </a:extLst>
          </p:cNvPr>
          <p:cNvGrpSpPr/>
          <p:nvPr userDrawn="1"/>
        </p:nvGrpSpPr>
        <p:grpSpPr>
          <a:xfrm>
            <a:off x="871799" y="428460"/>
            <a:ext cx="585508" cy="677108"/>
            <a:chOff x="874605" y="428460"/>
            <a:chExt cx="585508" cy="67710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54B679F-B87C-4849-903E-9A33870FF334}"/>
                </a:ext>
              </a:extLst>
            </p:cNvPr>
            <p:cNvSpPr txBox="1"/>
            <p:nvPr/>
          </p:nvSpPr>
          <p:spPr>
            <a:xfrm>
              <a:off x="874605" y="825251"/>
              <a:ext cx="124393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algn="r">
                <a:buClr>
                  <a:schemeClr val="bg1">
                    <a:lumMod val="50000"/>
                  </a:schemeClr>
                </a:buClr>
              </a:pPr>
              <a:r>
                <a:rPr lang="ko-KR" altLang="en-US" sz="1100" spc="-3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" panose="020B0600000101010101" pitchFamily="50" charset="-127"/>
                  <a:ea typeface="나눔스퀘어" panose="020B0600000101010101" pitchFamily="50" charset="-127"/>
                </a:rPr>
                <a:t>제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CD69D3C-85C1-4556-A025-C58B672E9497}"/>
                </a:ext>
              </a:extLst>
            </p:cNvPr>
            <p:cNvSpPr txBox="1"/>
            <p:nvPr/>
          </p:nvSpPr>
          <p:spPr>
            <a:xfrm>
              <a:off x="1335720" y="825251"/>
              <a:ext cx="124393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>
                <a:buClr>
                  <a:schemeClr val="bg1">
                    <a:lumMod val="50000"/>
                  </a:schemeClr>
                </a:buClr>
              </a:pPr>
              <a:r>
                <a:rPr lang="ko-KR" altLang="en-US" sz="1100" spc="-3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" panose="020B0600000101010101" pitchFamily="50" charset="-127"/>
                  <a:ea typeface="나눔스퀘어" panose="020B0600000101010101" pitchFamily="50" charset="-127"/>
                </a:rPr>
                <a:t>장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B2BC999-5FE4-4017-96EC-F9E2FDC9A0A2}"/>
                </a:ext>
              </a:extLst>
            </p:cNvPr>
            <p:cNvSpPr txBox="1"/>
            <p:nvPr/>
          </p:nvSpPr>
          <p:spPr>
            <a:xfrm>
              <a:off x="1001277" y="428460"/>
              <a:ext cx="345607" cy="677108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algn="ctr">
                <a:buClr>
                  <a:schemeClr val="bg1">
                    <a:lumMod val="50000"/>
                  </a:schemeClr>
                </a:buClr>
              </a:pPr>
              <a:r>
                <a:rPr lang="en-US" altLang="ko-KR" sz="4400" spc="-3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나눔스퀘어 ExtraBold" panose="020B0600000101010101" pitchFamily="50" charset="-127"/>
                  <a:ea typeface="나눔스퀘어 ExtraBold" panose="020B0600000101010101" pitchFamily="50" charset="-127"/>
                </a:rPr>
                <a:t>3</a:t>
              </a:r>
              <a:endParaRPr lang="ko-KR" altLang="en-US" sz="4400" spc="-3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endParaRP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578C0BFC-68D2-83DD-8998-B4ABE7C2C17A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366851" y="108293"/>
            <a:ext cx="601547" cy="10691126"/>
            <a:chOff x="7204214" y="0"/>
            <a:chExt cx="1149014" cy="10909300"/>
          </a:xfrm>
        </p:grpSpPr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812B6F2A-4EB0-42B6-DCA3-8AC33C6B646F}"/>
                </a:ext>
              </a:extLst>
            </p:cNvPr>
            <p:cNvSpPr/>
            <p:nvPr/>
          </p:nvSpPr>
          <p:spPr>
            <a:xfrm flipH="1">
              <a:off x="7204214" y="0"/>
              <a:ext cx="576063" cy="1090930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lumMod val="5000"/>
                    <a:lumOff val="95000"/>
                    <a:alpha val="0"/>
                  </a:schemeClr>
                </a:gs>
                <a:gs pos="8000">
                  <a:schemeClr val="tx1">
                    <a:alpha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endParaRPr lang="ko-KR" altLang="en-US"/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68DE7380-67F9-A0EC-D3DD-7B2934608181}"/>
                </a:ext>
              </a:extLst>
            </p:cNvPr>
            <p:cNvSpPr/>
            <p:nvPr/>
          </p:nvSpPr>
          <p:spPr>
            <a:xfrm>
              <a:off x="7777165" y="0"/>
              <a:ext cx="576063" cy="10909300"/>
            </a:xfrm>
            <a:prstGeom prst="rect">
              <a:avLst/>
            </a:prstGeom>
            <a:gradFill flip="none" rotWithShape="1">
              <a:gsLst>
                <a:gs pos="44000">
                  <a:schemeClr val="accent1">
                    <a:lumMod val="5000"/>
                    <a:lumOff val="95000"/>
                    <a:alpha val="0"/>
                  </a:schemeClr>
                </a:gs>
                <a:gs pos="0">
                  <a:schemeClr val="tx1">
                    <a:alpha val="4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64734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#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BE96DFCF-F2F3-454A-A0C7-1BF26877FED3}"/>
              </a:ext>
            </a:extLst>
          </p:cNvPr>
          <p:cNvGrpSpPr/>
          <p:nvPr/>
        </p:nvGrpSpPr>
        <p:grpSpPr>
          <a:xfrm>
            <a:off x="5255357" y="2158741"/>
            <a:ext cx="4824536" cy="8748972"/>
            <a:chOff x="5255357" y="2158741"/>
            <a:chExt cx="4824536" cy="8748972"/>
          </a:xfrm>
        </p:grpSpPr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42696E1C-537C-4661-891F-E981CBB6FA37}"/>
                </a:ext>
              </a:extLst>
            </p:cNvPr>
            <p:cNvCxnSpPr/>
            <p:nvPr userDrawn="1"/>
          </p:nvCxnSpPr>
          <p:spPr>
            <a:xfrm>
              <a:off x="5255357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0" name="직선 연결선 9">
              <a:extLst>
                <a:ext uri="{FF2B5EF4-FFF2-40B4-BE49-F238E27FC236}">
                  <a16:creationId xmlns:a16="http://schemas.microsoft.com/office/drawing/2014/main" id="{A915BA9C-7FE4-4ACB-B0A1-35240F9FF214}"/>
                </a:ext>
              </a:extLst>
            </p:cNvPr>
            <p:cNvCxnSpPr/>
            <p:nvPr userDrawn="1"/>
          </p:nvCxnSpPr>
          <p:spPr>
            <a:xfrm>
              <a:off x="9935877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8BA52355-736C-434E-AF2A-E5E3BB58E136}"/>
                </a:ext>
              </a:extLst>
            </p:cNvPr>
            <p:cNvCxnSpPr/>
            <p:nvPr userDrawn="1"/>
          </p:nvCxnSpPr>
          <p:spPr>
            <a:xfrm>
              <a:off x="5399373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2" name="직선 연결선 11">
              <a:extLst>
                <a:ext uri="{FF2B5EF4-FFF2-40B4-BE49-F238E27FC236}">
                  <a16:creationId xmlns:a16="http://schemas.microsoft.com/office/drawing/2014/main" id="{85C54C06-9DC4-4A1F-A927-46049F18D7E4}"/>
                </a:ext>
              </a:extLst>
            </p:cNvPr>
            <p:cNvCxnSpPr/>
            <p:nvPr userDrawn="1"/>
          </p:nvCxnSpPr>
          <p:spPr>
            <a:xfrm>
              <a:off x="10079893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</p:grpSp>
      <p:sp>
        <p:nvSpPr>
          <p:cNvPr id="115" name="페이지번호">
            <a:extLst>
              <a:ext uri="{FF2B5EF4-FFF2-40B4-BE49-F238E27FC236}">
                <a16:creationId xmlns:a16="http://schemas.microsoft.com/office/drawing/2014/main" id="{99BB0DF7-BFF2-4D9E-AE42-53AFFEF704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5070" y="10505951"/>
            <a:ext cx="144270" cy="138499"/>
          </a:xfrm>
          <a:prstGeom prst="rect">
            <a:avLst/>
          </a:prstGeom>
          <a:noFill/>
          <a:ln w="9525" algn="ctr">
            <a:solidFill>
              <a:srgbClr val="FFCCFF"/>
            </a:solidFill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kumimoji="0" lang="en-US" altLang="ko-KR" sz="900" b="0" i="0" u="none" strike="noStrike" cap="none" spc="0" normalizeH="0" baseline="0" smtClean="0">
                <a:ln w="1270">
                  <a:solidFill>
                    <a:srgbClr val="BBE0E3">
                      <a:alpha val="0"/>
                    </a:srgbClr>
                  </a:solidFill>
                </a:ln>
                <a:solidFill>
                  <a:srgbClr val="595959"/>
                </a:solidFill>
                <a:effectLst/>
                <a:uLnTx/>
                <a:uFillTx/>
                <a:latin typeface="KoPub돋움체 Medium" panose="02020603020101020101" pitchFamily="18" charset="-127"/>
                <a:ea typeface="KoPub돋움체 Medium" panose="02020603020101020101" pitchFamily="18" charset="-127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EE4952-C144-4D94-8DD3-D7449B045CA3}"/>
              </a:ext>
            </a:extLst>
          </p:cNvPr>
          <p:cNvSpPr txBox="1"/>
          <p:nvPr userDrawn="1"/>
        </p:nvSpPr>
        <p:spPr>
          <a:xfrm>
            <a:off x="1636909" y="750496"/>
            <a:ext cx="403957" cy="27699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defTabSz="755934">
              <a:buClr>
                <a:srgbClr val="808080"/>
              </a:buClr>
              <a:defRPr/>
            </a:pPr>
            <a:r>
              <a:rPr kumimoji="0" lang="ko-KR" altLang="en-US" sz="1800" b="1" i="0" u="none" strike="noStrike" kern="0" cap="none" spc="0" normalizeH="0" baseline="0" dirty="0">
                <a:ln>
                  <a:noFill/>
                </a:ln>
                <a:solidFill>
                  <a:srgbClr val="283C49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목차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2BC999-5FE4-4017-96EC-F9E2FDC9A0A2}"/>
              </a:ext>
            </a:extLst>
          </p:cNvPr>
          <p:cNvSpPr txBox="1"/>
          <p:nvPr/>
        </p:nvSpPr>
        <p:spPr>
          <a:xfrm>
            <a:off x="992059" y="428460"/>
            <a:ext cx="358431" cy="67710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algn="ctr">
              <a:buClr>
                <a:schemeClr val="bg1">
                  <a:lumMod val="50000"/>
                </a:schemeClr>
              </a:buClr>
            </a:pPr>
            <a:r>
              <a:rPr lang="en-US" altLang="ko-KR" sz="4400" spc="-3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#</a:t>
            </a:r>
            <a:endParaRPr lang="ko-KR" altLang="en-US" sz="4400" spc="-3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D934A656-DEC7-E1DD-DBFC-30C3818DA44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366851" y="108293"/>
            <a:ext cx="601547" cy="10691126"/>
            <a:chOff x="7204214" y="0"/>
            <a:chExt cx="1149014" cy="10909300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24324C4F-30C3-356A-92A9-81066848B403}"/>
                </a:ext>
              </a:extLst>
            </p:cNvPr>
            <p:cNvSpPr/>
            <p:nvPr/>
          </p:nvSpPr>
          <p:spPr>
            <a:xfrm flipH="1">
              <a:off x="7204214" y="0"/>
              <a:ext cx="576063" cy="1090930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lumMod val="5000"/>
                    <a:lumOff val="95000"/>
                    <a:alpha val="0"/>
                  </a:schemeClr>
                </a:gs>
                <a:gs pos="8000">
                  <a:schemeClr val="tx1">
                    <a:alpha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endParaRPr lang="ko-KR" altLang="en-US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50867251-49B1-0441-7ECB-6E884053B6FD}"/>
                </a:ext>
              </a:extLst>
            </p:cNvPr>
            <p:cNvSpPr/>
            <p:nvPr/>
          </p:nvSpPr>
          <p:spPr>
            <a:xfrm>
              <a:off x="7777165" y="0"/>
              <a:ext cx="576063" cy="10909300"/>
            </a:xfrm>
            <a:prstGeom prst="rect">
              <a:avLst/>
            </a:prstGeom>
            <a:gradFill flip="none" rotWithShape="1">
              <a:gsLst>
                <a:gs pos="44000">
                  <a:schemeClr val="accent1">
                    <a:lumMod val="5000"/>
                    <a:lumOff val="95000"/>
                    <a:alpha val="0"/>
                  </a:schemeClr>
                </a:gs>
                <a:gs pos="0">
                  <a:schemeClr val="tx1">
                    <a:alpha val="4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062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없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>
            <a:extLst>
              <a:ext uri="{FF2B5EF4-FFF2-40B4-BE49-F238E27FC236}">
                <a16:creationId xmlns:a16="http://schemas.microsoft.com/office/drawing/2014/main" id="{BE96DFCF-F2F3-454A-A0C7-1BF26877FED3}"/>
              </a:ext>
            </a:extLst>
          </p:cNvPr>
          <p:cNvGrpSpPr/>
          <p:nvPr/>
        </p:nvGrpSpPr>
        <p:grpSpPr>
          <a:xfrm>
            <a:off x="5255357" y="2158741"/>
            <a:ext cx="4824536" cy="8748972"/>
            <a:chOff x="5255357" y="2158741"/>
            <a:chExt cx="4824536" cy="8748972"/>
          </a:xfrm>
        </p:grpSpPr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42696E1C-537C-4661-891F-E981CBB6FA37}"/>
                </a:ext>
              </a:extLst>
            </p:cNvPr>
            <p:cNvCxnSpPr/>
            <p:nvPr userDrawn="1"/>
          </p:nvCxnSpPr>
          <p:spPr>
            <a:xfrm>
              <a:off x="5255357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0" name="직선 연결선 9">
              <a:extLst>
                <a:ext uri="{FF2B5EF4-FFF2-40B4-BE49-F238E27FC236}">
                  <a16:creationId xmlns:a16="http://schemas.microsoft.com/office/drawing/2014/main" id="{A915BA9C-7FE4-4ACB-B0A1-35240F9FF214}"/>
                </a:ext>
              </a:extLst>
            </p:cNvPr>
            <p:cNvCxnSpPr/>
            <p:nvPr userDrawn="1"/>
          </p:nvCxnSpPr>
          <p:spPr>
            <a:xfrm>
              <a:off x="9935877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8BA52355-736C-434E-AF2A-E5E3BB58E136}"/>
                </a:ext>
              </a:extLst>
            </p:cNvPr>
            <p:cNvCxnSpPr/>
            <p:nvPr userDrawn="1"/>
          </p:nvCxnSpPr>
          <p:spPr>
            <a:xfrm>
              <a:off x="5399373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  <p:cxnSp>
          <p:nvCxnSpPr>
            <p:cNvPr id="12" name="직선 연결선 11">
              <a:extLst>
                <a:ext uri="{FF2B5EF4-FFF2-40B4-BE49-F238E27FC236}">
                  <a16:creationId xmlns:a16="http://schemas.microsoft.com/office/drawing/2014/main" id="{85C54C06-9DC4-4A1F-A927-46049F18D7E4}"/>
                </a:ext>
              </a:extLst>
            </p:cNvPr>
            <p:cNvCxnSpPr/>
            <p:nvPr userDrawn="1"/>
          </p:nvCxnSpPr>
          <p:spPr>
            <a:xfrm>
              <a:off x="10079893" y="2158741"/>
              <a:ext cx="0" cy="8748972"/>
            </a:xfrm>
            <a:prstGeom prst="line">
              <a:avLst/>
            </a:prstGeom>
            <a:noFill/>
            <a:ln w="6350">
              <a:noFill/>
              <a:prstDash val="dash"/>
              <a:round/>
              <a:headEnd/>
              <a:tailEnd/>
            </a:ln>
            <a:effectLst/>
          </p:spPr>
        </p:cxnSp>
      </p:grpSp>
      <p:sp>
        <p:nvSpPr>
          <p:cNvPr id="115" name="페이지번호">
            <a:extLst>
              <a:ext uri="{FF2B5EF4-FFF2-40B4-BE49-F238E27FC236}">
                <a16:creationId xmlns:a16="http://schemas.microsoft.com/office/drawing/2014/main" id="{99BB0DF7-BFF2-4D9E-AE42-53AFFEF704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5070" y="10505951"/>
            <a:ext cx="144270" cy="138499"/>
          </a:xfrm>
          <a:prstGeom prst="rect">
            <a:avLst/>
          </a:prstGeom>
          <a:noFill/>
          <a:ln w="9525" algn="ctr">
            <a:solidFill>
              <a:srgbClr val="FFCCFF"/>
            </a:solidFill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kumimoji="0" lang="en-US" altLang="ko-KR" sz="900" b="0" i="0" u="none" strike="noStrike" cap="none" spc="0" normalizeH="0" baseline="0" smtClean="0">
                <a:ln w="1270">
                  <a:solidFill>
                    <a:srgbClr val="BBE0E3">
                      <a:alpha val="0"/>
                    </a:srgbClr>
                  </a:solidFill>
                </a:ln>
                <a:solidFill>
                  <a:srgbClr val="595959"/>
                </a:solidFill>
                <a:effectLst/>
                <a:uLnTx/>
                <a:uFillTx/>
                <a:latin typeface="KoPub돋움체 Medium" panose="02020603020101020101" pitchFamily="18" charset="-127"/>
                <a:ea typeface="KoPub돋움체 Medium" panose="02020603020101020101" pitchFamily="18" charset="-127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0847581C-51BD-94D0-6595-1C9A8FA854E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366851" y="108293"/>
            <a:ext cx="601547" cy="10691126"/>
            <a:chOff x="7204214" y="0"/>
            <a:chExt cx="1149014" cy="10909300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4914368A-A885-AB72-0070-91F60A2ACC7B}"/>
                </a:ext>
              </a:extLst>
            </p:cNvPr>
            <p:cNvSpPr/>
            <p:nvPr/>
          </p:nvSpPr>
          <p:spPr>
            <a:xfrm flipH="1">
              <a:off x="7204214" y="0"/>
              <a:ext cx="576063" cy="1090930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lumMod val="5000"/>
                    <a:lumOff val="95000"/>
                    <a:alpha val="0"/>
                  </a:schemeClr>
                </a:gs>
                <a:gs pos="8000">
                  <a:schemeClr val="tx1">
                    <a:alpha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endParaRPr lang="ko-KR" altLang="en-US"/>
            </a:p>
          </p:txBody>
        </p:sp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90C2B471-8E57-EDC1-9F5F-3FFA99276DDB}"/>
                </a:ext>
              </a:extLst>
            </p:cNvPr>
            <p:cNvSpPr/>
            <p:nvPr/>
          </p:nvSpPr>
          <p:spPr>
            <a:xfrm>
              <a:off x="7777165" y="0"/>
              <a:ext cx="576063" cy="10909300"/>
            </a:xfrm>
            <a:prstGeom prst="rect">
              <a:avLst/>
            </a:prstGeom>
            <a:gradFill flip="none" rotWithShape="1">
              <a:gsLst>
                <a:gs pos="44000">
                  <a:schemeClr val="accent1">
                    <a:lumMod val="5000"/>
                    <a:lumOff val="95000"/>
                    <a:alpha val="0"/>
                  </a:schemeClr>
                </a:gs>
                <a:gs pos="0">
                  <a:schemeClr val="tx1">
                    <a:alpha val="4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latinLnBrk="0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33795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 NumBaseShp L">
            <a:extLst>
              <a:ext uri="{FF2B5EF4-FFF2-40B4-BE49-F238E27FC236}">
                <a16:creationId xmlns:a16="http://schemas.microsoft.com/office/drawing/2014/main" id="{700C6043-F1FC-405C-8594-1E17DE813DCE}"/>
              </a:ext>
            </a:extLst>
          </p:cNvPr>
          <p:cNvSpPr/>
          <p:nvPr/>
        </p:nvSpPr>
        <p:spPr>
          <a:xfrm>
            <a:off x="3637601" y="10484648"/>
            <a:ext cx="499208" cy="181104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PL NumBaseShp R">
            <a:extLst>
              <a:ext uri="{FF2B5EF4-FFF2-40B4-BE49-F238E27FC236}">
                <a16:creationId xmlns:a16="http://schemas.microsoft.com/office/drawing/2014/main" id="{C39D3B66-5CDD-4DDE-B8AA-EE10E09ABEFA}"/>
              </a:ext>
            </a:extLst>
          </p:cNvPr>
          <p:cNvSpPr/>
          <p:nvPr/>
        </p:nvSpPr>
        <p:spPr>
          <a:xfrm>
            <a:off x="11198441" y="10484648"/>
            <a:ext cx="499208" cy="181104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" name="PL Guide Group" hidden="1">
            <a:extLst>
              <a:ext uri="{FF2B5EF4-FFF2-40B4-BE49-F238E27FC236}">
                <a16:creationId xmlns:a16="http://schemas.microsoft.com/office/drawing/2014/main" id="{F6BA77B8-E685-44DD-8D05-020035C3A4B3}"/>
              </a:ext>
            </a:extLst>
          </p:cNvPr>
          <p:cNvGrpSpPr/>
          <p:nvPr/>
        </p:nvGrpSpPr>
        <p:grpSpPr>
          <a:xfrm>
            <a:off x="-752" y="-794"/>
            <a:ext cx="15336001" cy="10914977"/>
            <a:chOff x="-752" y="-794"/>
            <a:chExt cx="15336001" cy="10914977"/>
          </a:xfrm>
        </p:grpSpPr>
        <p:grpSp>
          <p:nvGrpSpPr>
            <p:cNvPr id="42" name="그룹 41" hidden="1">
              <a:extLst>
                <a:ext uri="{FF2B5EF4-FFF2-40B4-BE49-F238E27FC236}">
                  <a16:creationId xmlns:a16="http://schemas.microsoft.com/office/drawing/2014/main" id="{0A2AE9F5-E6BD-4A1A-8DBC-6D8DBE61F23C}"/>
                </a:ext>
              </a:extLst>
            </p:cNvPr>
            <p:cNvGrpSpPr/>
            <p:nvPr userDrawn="1"/>
          </p:nvGrpSpPr>
          <p:grpSpPr>
            <a:xfrm>
              <a:off x="7559613" y="-794"/>
              <a:ext cx="216024" cy="10909300"/>
              <a:chOff x="7559613" y="-794"/>
              <a:chExt cx="216024" cy="10909300"/>
            </a:xfrm>
          </p:grpSpPr>
          <p:sp>
            <p:nvSpPr>
              <p:cNvPr id="57" name="PL Guide V 0" hidden="1">
                <a:extLst>
                  <a:ext uri="{FF2B5EF4-FFF2-40B4-BE49-F238E27FC236}">
                    <a16:creationId xmlns:a16="http://schemas.microsoft.com/office/drawing/2014/main" id="{610FD4AD-F6D1-4459-84CB-F5B3F98C428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775637" y="-794"/>
                <a:ext cx="0" cy="10909300"/>
              </a:xfrm>
              <a:prstGeom prst="line">
                <a:avLst/>
              </a:prstGeom>
              <a:noFill/>
              <a:ln w="6350">
                <a:solidFill>
                  <a:srgbClr val="FF66FF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lvl="0" algn="ctr" latinLnBrk="0"/>
                <a:endParaRPr lang="ko-KR" altLang="en-US" sz="1000">
                  <a:ea typeface="KoPub돋움체 Bold" pitchFamily="18" charset="-127"/>
                </a:endParaRPr>
              </a:p>
            </p:txBody>
          </p:sp>
          <p:sp>
            <p:nvSpPr>
              <p:cNvPr id="58" name="PL Guide V 1" hidden="1">
                <a:extLst>
                  <a:ext uri="{FF2B5EF4-FFF2-40B4-BE49-F238E27FC236}">
                    <a16:creationId xmlns:a16="http://schemas.microsoft.com/office/drawing/2014/main" id="{0DE46D8A-A7C2-4B15-B1CB-A49AFEB48E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59613" y="-794"/>
                <a:ext cx="0" cy="10909300"/>
              </a:xfrm>
              <a:prstGeom prst="line">
                <a:avLst/>
              </a:prstGeom>
              <a:noFill/>
              <a:ln w="6350">
                <a:solidFill>
                  <a:srgbClr val="FF66FF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lvl="0" algn="ctr" latinLnBrk="0"/>
                <a:endParaRPr lang="ko-KR" altLang="en-US" sz="1000">
                  <a:ea typeface="KoPub돋움체 Bold" pitchFamily="18" charset="-127"/>
                </a:endParaRPr>
              </a:p>
            </p:txBody>
          </p:sp>
        </p:grpSp>
        <p:grpSp>
          <p:nvGrpSpPr>
            <p:cNvPr id="44" name="그룹 43" hidden="1">
              <a:extLst>
                <a:ext uri="{FF2B5EF4-FFF2-40B4-BE49-F238E27FC236}">
                  <a16:creationId xmlns:a16="http://schemas.microsoft.com/office/drawing/2014/main" id="{B36503E9-924A-49BD-B28C-C520C69A34E4}"/>
                </a:ext>
              </a:extLst>
            </p:cNvPr>
            <p:cNvGrpSpPr/>
            <p:nvPr userDrawn="1"/>
          </p:nvGrpSpPr>
          <p:grpSpPr>
            <a:xfrm>
              <a:off x="-752" y="4883"/>
              <a:ext cx="15336001" cy="10909300"/>
              <a:chOff x="-752" y="4883"/>
              <a:chExt cx="15336001" cy="10909300"/>
            </a:xfrm>
          </p:grpSpPr>
          <p:grpSp>
            <p:nvGrpSpPr>
              <p:cNvPr id="50" name="그룹 49" hidden="1">
                <a:extLst>
                  <a:ext uri="{FF2B5EF4-FFF2-40B4-BE49-F238E27FC236}">
                    <a16:creationId xmlns:a16="http://schemas.microsoft.com/office/drawing/2014/main" id="{4BE2570D-F752-4E8B-82EF-55882EB9ECC9}"/>
                  </a:ext>
                </a:extLst>
              </p:cNvPr>
              <p:cNvGrpSpPr/>
              <p:nvPr userDrawn="1"/>
            </p:nvGrpSpPr>
            <p:grpSpPr>
              <a:xfrm>
                <a:off x="827787" y="4883"/>
                <a:ext cx="6120000" cy="10909300"/>
                <a:chOff x="718761" y="4883"/>
                <a:chExt cx="6444432" cy="10909300"/>
              </a:xfrm>
            </p:grpSpPr>
            <p:sp>
              <p:nvSpPr>
                <p:cNvPr id="55" name="PL Guide V 2" hidden="1">
                  <a:extLst>
                    <a:ext uri="{FF2B5EF4-FFF2-40B4-BE49-F238E27FC236}">
                      <a16:creationId xmlns:a16="http://schemas.microsoft.com/office/drawing/2014/main" id="{D78BBEBF-02FB-41F0-96B9-7EBD0FEBDC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8761" y="4883"/>
                  <a:ext cx="0" cy="10909300"/>
                </a:xfrm>
                <a:prstGeom prst="line">
                  <a:avLst/>
                </a:prstGeom>
                <a:noFill/>
                <a:ln w="6350">
                  <a:solidFill>
                    <a:srgbClr val="FF66FF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latinLnBrk="0">
                    <a:defRPr/>
                  </a:pPr>
                  <a:endParaRPr lang="ko-KR" altLang="en-US" sz="1000">
                    <a:ea typeface="KoPub돋움체 Bold" pitchFamily="18" charset="-127"/>
                  </a:endParaRPr>
                </a:p>
              </p:txBody>
            </p:sp>
            <p:sp>
              <p:nvSpPr>
                <p:cNvPr id="56" name="PL Guide V 3" hidden="1">
                  <a:extLst>
                    <a:ext uri="{FF2B5EF4-FFF2-40B4-BE49-F238E27FC236}">
                      <a16:creationId xmlns:a16="http://schemas.microsoft.com/office/drawing/2014/main" id="{988DB1C8-73D9-466F-8FD3-C9A9B753EA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163193" y="4883"/>
                  <a:ext cx="0" cy="10909300"/>
                </a:xfrm>
                <a:prstGeom prst="line">
                  <a:avLst/>
                </a:prstGeom>
                <a:noFill/>
                <a:ln w="6350">
                  <a:solidFill>
                    <a:srgbClr val="FF66FF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latinLnBrk="0">
                    <a:defRPr/>
                  </a:pPr>
                  <a:endParaRPr lang="ko-KR" altLang="en-US" sz="1000">
                    <a:ea typeface="KoPub돋움체 Bold" pitchFamily="18" charset="-127"/>
                  </a:endParaRPr>
                </a:p>
              </p:txBody>
            </p:sp>
          </p:grpSp>
          <p:grpSp>
            <p:nvGrpSpPr>
              <p:cNvPr id="51" name="그룹 50" hidden="1">
                <a:extLst>
                  <a:ext uri="{FF2B5EF4-FFF2-40B4-BE49-F238E27FC236}">
                    <a16:creationId xmlns:a16="http://schemas.microsoft.com/office/drawing/2014/main" id="{85177B77-70A0-41F1-8D0C-BB007083BF91}"/>
                  </a:ext>
                </a:extLst>
              </p:cNvPr>
              <p:cNvGrpSpPr/>
              <p:nvPr userDrawn="1"/>
            </p:nvGrpSpPr>
            <p:grpSpPr>
              <a:xfrm>
                <a:off x="-752" y="1784319"/>
                <a:ext cx="15336001" cy="8566081"/>
                <a:chOff x="1585" y="1781448"/>
                <a:chExt cx="30246004" cy="8566081"/>
              </a:xfrm>
            </p:grpSpPr>
            <p:sp>
              <p:nvSpPr>
                <p:cNvPr id="53" name="PL Guide H 0" hidden="1">
                  <a:extLst>
                    <a:ext uri="{FF2B5EF4-FFF2-40B4-BE49-F238E27FC236}">
                      <a16:creationId xmlns:a16="http://schemas.microsoft.com/office/drawing/2014/main" id="{0EA2DA14-0978-4494-A28D-E4C0D120994A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auto">
                <a:xfrm>
                  <a:off x="1587" y="1781448"/>
                  <a:ext cx="30246002" cy="0"/>
                </a:xfrm>
                <a:prstGeom prst="line">
                  <a:avLst/>
                </a:prstGeom>
                <a:noFill/>
                <a:ln w="6350">
                  <a:solidFill>
                    <a:srgbClr val="FF66FF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latinLnBrk="0">
                    <a:defRPr/>
                  </a:pPr>
                  <a:endParaRPr lang="ko-KR" altLang="en-US" sz="1000">
                    <a:ea typeface="KoPub돋움체 Bold" pitchFamily="18" charset="-127"/>
                  </a:endParaRPr>
                </a:p>
              </p:txBody>
            </p:sp>
            <p:cxnSp>
              <p:nvCxnSpPr>
                <p:cNvPr id="54" name="PL Guide H 1" hidden="1">
                  <a:extLst>
                    <a:ext uri="{FF2B5EF4-FFF2-40B4-BE49-F238E27FC236}">
                      <a16:creationId xmlns:a16="http://schemas.microsoft.com/office/drawing/2014/main" id="{DECA3F08-B99C-48A3-92CC-6F99214DE7DF}"/>
                    </a:ext>
                  </a:extLst>
                </p:cNvPr>
                <p:cNvCxnSpPr/>
                <p:nvPr/>
              </p:nvCxnSpPr>
              <p:spPr>
                <a:xfrm>
                  <a:off x="1585" y="10347529"/>
                  <a:ext cx="30246002" cy="0"/>
                </a:xfrm>
                <a:prstGeom prst="line">
                  <a:avLst/>
                </a:prstGeom>
                <a:ln>
                  <a:solidFill>
                    <a:srgbClr val="FF66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7" name="그룹 46" hidden="1">
              <a:extLst>
                <a:ext uri="{FF2B5EF4-FFF2-40B4-BE49-F238E27FC236}">
                  <a16:creationId xmlns:a16="http://schemas.microsoft.com/office/drawing/2014/main" id="{D7A52F54-D344-458F-905F-DBB9CA9A1E6B}"/>
                </a:ext>
              </a:extLst>
            </p:cNvPr>
            <p:cNvGrpSpPr/>
            <p:nvPr userDrawn="1"/>
          </p:nvGrpSpPr>
          <p:grpSpPr>
            <a:xfrm>
              <a:off x="8387788" y="4883"/>
              <a:ext cx="6120000" cy="10909300"/>
              <a:chOff x="718761" y="4883"/>
              <a:chExt cx="6444432" cy="10909300"/>
            </a:xfrm>
          </p:grpSpPr>
          <p:sp>
            <p:nvSpPr>
              <p:cNvPr id="48" name="PL Guide V 4" hidden="1">
                <a:extLst>
                  <a:ext uri="{FF2B5EF4-FFF2-40B4-BE49-F238E27FC236}">
                    <a16:creationId xmlns:a16="http://schemas.microsoft.com/office/drawing/2014/main" id="{A58E7917-EDDB-42B0-AE7C-F8F0AC3E08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8761" y="4883"/>
                <a:ext cx="0" cy="10909300"/>
              </a:xfrm>
              <a:prstGeom prst="line">
                <a:avLst/>
              </a:prstGeom>
              <a:noFill/>
              <a:ln w="6350">
                <a:solidFill>
                  <a:srgbClr val="FF66FF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latinLnBrk="0">
                  <a:defRPr/>
                </a:pPr>
                <a:endParaRPr lang="ko-KR" altLang="en-US" sz="1000">
                  <a:ea typeface="KoPub돋움체 Bold" pitchFamily="18" charset="-127"/>
                </a:endParaRPr>
              </a:p>
            </p:txBody>
          </p:sp>
          <p:sp>
            <p:nvSpPr>
              <p:cNvPr id="49" name="PL Guide V 5" hidden="1">
                <a:extLst>
                  <a:ext uri="{FF2B5EF4-FFF2-40B4-BE49-F238E27FC236}">
                    <a16:creationId xmlns:a16="http://schemas.microsoft.com/office/drawing/2014/main" id="{95556F75-E77B-4320-8DB5-A5E9A61A3D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63193" y="4883"/>
                <a:ext cx="0" cy="10909300"/>
              </a:xfrm>
              <a:prstGeom prst="line">
                <a:avLst/>
              </a:prstGeom>
              <a:noFill/>
              <a:ln w="6350">
                <a:solidFill>
                  <a:srgbClr val="FF66FF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latinLnBrk="0">
                  <a:defRPr/>
                </a:pPr>
                <a:endParaRPr lang="ko-KR" altLang="en-US" sz="1000">
                  <a:ea typeface="KoPub돋움체 Bold" pitchFamily="18" charset="-127"/>
                </a:endParaRPr>
              </a:p>
            </p:txBody>
          </p:sp>
        </p:grpSp>
      </p:grpSp>
      <p:pic>
        <p:nvPicPr>
          <p:cNvPr id="2" name="그림 1" descr="실루엣, 건물, 마천루, 스카이라인이(가) 표시된 사진&#10;&#10;자동 생성된 설명">
            <a:extLst>
              <a:ext uri="{FF2B5EF4-FFF2-40B4-BE49-F238E27FC236}">
                <a16:creationId xmlns:a16="http://schemas.microsoft.com/office/drawing/2014/main" id="{F1876369-A431-7AB6-46C2-F3D2FC7561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clrChange>
              <a:clrFrom>
                <a:srgbClr val="F0F0EE"/>
              </a:clrFrom>
              <a:clrTo>
                <a:srgbClr val="F0F0E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Blur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37" t="19303" r="4589" b="35920"/>
          <a:stretch/>
        </p:blipFill>
        <p:spPr>
          <a:xfrm>
            <a:off x="12770471" y="315345"/>
            <a:ext cx="2348879" cy="802165"/>
          </a:xfrm>
          <a:prstGeom prst="rect">
            <a:avLst/>
          </a:prstGeom>
        </p:spPr>
      </p:pic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80A8FCD3-F9FC-CFB7-D6B5-24C5A9F42CFD}"/>
              </a:ext>
            </a:extLst>
          </p:cNvPr>
          <p:cNvCxnSpPr>
            <a:cxnSpLocks/>
          </p:cNvCxnSpPr>
          <p:nvPr userDrawn="1"/>
        </p:nvCxnSpPr>
        <p:spPr>
          <a:xfrm>
            <a:off x="0" y="1117510"/>
            <a:ext cx="15119350" cy="0"/>
          </a:xfrm>
          <a:prstGeom prst="line">
            <a:avLst/>
          </a:prstGeom>
          <a:noFill/>
          <a:ln w="38100" cap="flat" cmpd="sng" algn="ctr">
            <a:solidFill>
              <a:srgbClr val="00101A"/>
            </a:solidFill>
            <a:prstDash val="solid"/>
            <a:miter lim="800000"/>
          </a:ln>
          <a:effectLst/>
        </p:spPr>
      </p:cxnSp>
      <p:grpSp>
        <p:nvGrpSpPr>
          <p:cNvPr id="104" name="그룹 103">
            <a:extLst>
              <a:ext uri="{FF2B5EF4-FFF2-40B4-BE49-F238E27FC236}">
                <a16:creationId xmlns:a16="http://schemas.microsoft.com/office/drawing/2014/main" id="{FC0C9243-7418-44B2-9A96-3F239FA8145C}"/>
              </a:ext>
            </a:extLst>
          </p:cNvPr>
          <p:cNvGrpSpPr/>
          <p:nvPr userDrawn="1"/>
        </p:nvGrpSpPr>
        <p:grpSpPr>
          <a:xfrm>
            <a:off x="826865" y="0"/>
            <a:ext cx="675377" cy="1133376"/>
            <a:chOff x="485304" y="18107"/>
            <a:chExt cx="675377" cy="1133376"/>
          </a:xfrm>
        </p:grpSpPr>
        <p:sp>
          <p:nvSpPr>
            <p:cNvPr id="105" name="직사각형 104">
              <a:extLst>
                <a:ext uri="{FF2B5EF4-FFF2-40B4-BE49-F238E27FC236}">
                  <a16:creationId xmlns:a16="http://schemas.microsoft.com/office/drawing/2014/main" id="{CB6F1D6E-B75C-4878-9A36-EAB7509B611F}"/>
                </a:ext>
              </a:extLst>
            </p:cNvPr>
            <p:cNvSpPr/>
            <p:nvPr/>
          </p:nvSpPr>
          <p:spPr>
            <a:xfrm>
              <a:off x="485304" y="18107"/>
              <a:ext cx="675377" cy="1133376"/>
            </a:xfrm>
            <a:prstGeom prst="rect">
              <a:avLst/>
            </a:prstGeom>
            <a:solidFill>
              <a:srgbClr val="2142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ko-KR" altLang="en-US" sz="900">
                <a:ln w="1270">
                  <a:solidFill>
                    <a:srgbClr val="FFCCFF">
                      <a:alpha val="0"/>
                    </a:srgbClr>
                  </a:solidFill>
                </a:ln>
                <a:latin typeface="KoPub돋움체 Medium" panose="02020603020101020101" pitchFamily="18" charset="-127"/>
                <a:ea typeface="KoPub돋움체 Medium" panose="02020603020101020101" pitchFamily="18" charset="-127"/>
              </a:endParaRPr>
            </a:p>
          </p:txBody>
        </p:sp>
        <p:sp>
          <p:nvSpPr>
            <p:cNvPr id="106" name="자유형: 도형 105">
              <a:extLst>
                <a:ext uri="{FF2B5EF4-FFF2-40B4-BE49-F238E27FC236}">
                  <a16:creationId xmlns:a16="http://schemas.microsoft.com/office/drawing/2014/main" id="{1CA2EA7B-4583-4E98-A030-79E552C33A58}"/>
                </a:ext>
              </a:extLst>
            </p:cNvPr>
            <p:cNvSpPr/>
            <p:nvPr/>
          </p:nvSpPr>
          <p:spPr>
            <a:xfrm>
              <a:off x="485304" y="116066"/>
              <a:ext cx="675377" cy="1035417"/>
            </a:xfrm>
            <a:custGeom>
              <a:avLst/>
              <a:gdLst>
                <a:gd name="connsiteX0" fmla="*/ 675377 w 675377"/>
                <a:gd name="connsiteY0" fmla="*/ 0 h 1035417"/>
                <a:gd name="connsiteX1" fmla="*/ 675377 w 675377"/>
                <a:gd name="connsiteY1" fmla="*/ 1035417 h 1035417"/>
                <a:gd name="connsiteX2" fmla="*/ 0 w 675377"/>
                <a:gd name="connsiteY2" fmla="*/ 1035417 h 1035417"/>
                <a:gd name="connsiteX3" fmla="*/ 0 w 675377"/>
                <a:gd name="connsiteY3" fmla="*/ 675377 h 1035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5377" h="1035417">
                  <a:moveTo>
                    <a:pt x="675377" y="0"/>
                  </a:moveTo>
                  <a:lnTo>
                    <a:pt x="675377" y="1035417"/>
                  </a:lnTo>
                  <a:lnTo>
                    <a:pt x="0" y="1035417"/>
                  </a:lnTo>
                  <a:lnTo>
                    <a:pt x="0" y="675377"/>
                  </a:lnTo>
                  <a:close/>
                </a:path>
              </a:pathLst>
            </a:custGeom>
            <a:gradFill flip="none" rotWithShape="1">
              <a:gsLst>
                <a:gs pos="24000">
                  <a:srgbClr val="3E6298"/>
                </a:gs>
                <a:gs pos="70000">
                  <a:srgbClr val="3E6298">
                    <a:alpha val="0"/>
                  </a:srgbClr>
                </a:gs>
              </a:gsLst>
              <a:lin ang="3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04C89660-2BED-4309-A10A-545676E74934}"/>
              </a:ext>
            </a:extLst>
          </p:cNvPr>
          <p:cNvSpPr txBox="1"/>
          <p:nvPr userDrawn="1"/>
        </p:nvSpPr>
        <p:spPr>
          <a:xfrm>
            <a:off x="1584427" y="933093"/>
            <a:ext cx="532197" cy="184666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>
              <a:buClr>
                <a:schemeClr val="bg1">
                  <a:lumMod val="50000"/>
                </a:schemeClr>
              </a:buClr>
            </a:pPr>
            <a:r>
              <a:rPr lang="ko-KR" altLang="en-US" sz="1200" spc="-50">
                <a:ln>
                  <a:solidFill>
                    <a:srgbClr val="4472C4">
                      <a:alpha val="0"/>
                    </a:srgbClr>
                  </a:solidFill>
                </a:ln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일반현황</a:t>
            </a:r>
            <a:endParaRPr lang="ko-KR" altLang="en-US" sz="1200" b="0" spc="-50">
              <a:ln>
                <a:solidFill>
                  <a:srgbClr val="4472C4">
                    <a:alpha val="0"/>
                  </a:srgbClr>
                </a:solidFill>
              </a:ln>
              <a:solidFill>
                <a:schemeClr val="bg1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09C0A39-4975-4297-9E50-64AE4C8E25DC}"/>
              </a:ext>
            </a:extLst>
          </p:cNvPr>
          <p:cNvSpPr txBox="1"/>
          <p:nvPr userDrawn="1"/>
        </p:nvSpPr>
        <p:spPr>
          <a:xfrm>
            <a:off x="1636909" y="557312"/>
            <a:ext cx="2652970" cy="1538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000" b="1" kern="1200" noProof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화영시</a:t>
            </a:r>
            <a:r>
              <a:rPr lang="ko-KR" altLang="en-US" sz="1000" b="1" kern="1200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 여객서비스 입주기업 지원 포털사이트 제안서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58AD90A1-96C5-F76C-5461-F11A748E5C31}"/>
              </a:ext>
            </a:extLst>
          </p:cNvPr>
          <p:cNvGrpSpPr/>
          <p:nvPr userDrawn="1"/>
        </p:nvGrpSpPr>
        <p:grpSpPr>
          <a:xfrm>
            <a:off x="-2" y="0"/>
            <a:ext cx="15363840" cy="10925175"/>
            <a:chOff x="-2" y="0"/>
            <a:chExt cx="15363840" cy="10925175"/>
          </a:xfrm>
        </p:grpSpPr>
        <p:cxnSp>
          <p:nvCxnSpPr>
            <p:cNvPr id="5" name="직선 연결선 4">
              <a:extLst>
                <a:ext uri="{FF2B5EF4-FFF2-40B4-BE49-F238E27FC236}">
                  <a16:creationId xmlns:a16="http://schemas.microsoft.com/office/drawing/2014/main" id="{7DA1C6D8-D8BC-5B2F-86C2-637D755C3906}"/>
                </a:ext>
              </a:extLst>
            </p:cNvPr>
            <p:cNvCxnSpPr/>
            <p:nvPr userDrawn="1"/>
          </p:nvCxnSpPr>
          <p:spPr>
            <a:xfrm>
              <a:off x="645939" y="1117510"/>
              <a:ext cx="0" cy="9574303"/>
            </a:xfrm>
            <a:prstGeom prst="line">
              <a:avLst/>
            </a:prstGeom>
            <a:ln w="3175">
              <a:solidFill>
                <a:srgbClr val="FF7C80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직선 연결선 5">
              <a:extLst>
                <a:ext uri="{FF2B5EF4-FFF2-40B4-BE49-F238E27FC236}">
                  <a16:creationId xmlns:a16="http://schemas.microsoft.com/office/drawing/2014/main" id="{4FCBF702-3D43-688E-63FB-98CB5CE5FCE2}"/>
                </a:ext>
              </a:extLst>
            </p:cNvPr>
            <p:cNvCxnSpPr/>
            <p:nvPr userDrawn="1"/>
          </p:nvCxnSpPr>
          <p:spPr>
            <a:xfrm>
              <a:off x="6910562" y="1117510"/>
              <a:ext cx="0" cy="9574303"/>
            </a:xfrm>
            <a:prstGeom prst="line">
              <a:avLst/>
            </a:prstGeom>
            <a:ln w="3175">
              <a:solidFill>
                <a:srgbClr val="FF7C80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직선 연결선 6">
              <a:extLst>
                <a:ext uri="{FF2B5EF4-FFF2-40B4-BE49-F238E27FC236}">
                  <a16:creationId xmlns:a16="http://schemas.microsoft.com/office/drawing/2014/main" id="{463D69C5-40C9-550B-82E1-9F0B9A05E833}"/>
                </a:ext>
              </a:extLst>
            </p:cNvPr>
            <p:cNvCxnSpPr/>
            <p:nvPr userDrawn="1"/>
          </p:nvCxnSpPr>
          <p:spPr>
            <a:xfrm>
              <a:off x="8415999" y="1117510"/>
              <a:ext cx="0" cy="9574303"/>
            </a:xfrm>
            <a:prstGeom prst="line">
              <a:avLst/>
            </a:prstGeom>
            <a:ln w="3175">
              <a:solidFill>
                <a:srgbClr val="FF7C80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직선 연결선 7">
              <a:extLst>
                <a:ext uri="{FF2B5EF4-FFF2-40B4-BE49-F238E27FC236}">
                  <a16:creationId xmlns:a16="http://schemas.microsoft.com/office/drawing/2014/main" id="{E2D9054D-AC3D-2FF1-E3B8-773F0B47284A}"/>
                </a:ext>
              </a:extLst>
            </p:cNvPr>
            <p:cNvCxnSpPr/>
            <p:nvPr userDrawn="1"/>
          </p:nvCxnSpPr>
          <p:spPr>
            <a:xfrm>
              <a:off x="14680624" y="1117510"/>
              <a:ext cx="0" cy="9574303"/>
            </a:xfrm>
            <a:prstGeom prst="line">
              <a:avLst/>
            </a:prstGeom>
            <a:ln w="3175">
              <a:solidFill>
                <a:srgbClr val="FF7C80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72C498C3-A16E-1CBD-F12C-4D73F730E89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8000" y="0"/>
              <a:ext cx="0" cy="10907712"/>
            </a:xfrm>
            <a:prstGeom prst="line">
              <a:avLst/>
            </a:prstGeom>
            <a:ln w="3175">
              <a:solidFill>
                <a:srgbClr val="FF7C80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>
              <a:extLst>
                <a:ext uri="{FF2B5EF4-FFF2-40B4-BE49-F238E27FC236}">
                  <a16:creationId xmlns:a16="http://schemas.microsoft.com/office/drawing/2014/main" id="{560EDFB1-1099-B498-3518-25B9E22F89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5227250" y="0"/>
              <a:ext cx="0" cy="10925175"/>
            </a:xfrm>
            <a:prstGeom prst="line">
              <a:avLst/>
            </a:prstGeom>
            <a:ln w="3175">
              <a:solidFill>
                <a:srgbClr val="FF7C80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F1965729-D3BA-0FDD-FE02-322B717E4E1E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-2" y="108001"/>
              <a:ext cx="15363840" cy="0"/>
            </a:xfrm>
            <a:prstGeom prst="line">
              <a:avLst/>
            </a:prstGeom>
            <a:ln w="3175">
              <a:solidFill>
                <a:srgbClr val="FF7C80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>
              <a:extLst>
                <a:ext uri="{FF2B5EF4-FFF2-40B4-BE49-F238E27FC236}">
                  <a16:creationId xmlns:a16="http://schemas.microsoft.com/office/drawing/2014/main" id="{2DC6D148-3213-0DC8-2B46-2BF4A77CF15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-2" y="10799712"/>
              <a:ext cx="15363840" cy="0"/>
            </a:xfrm>
            <a:prstGeom prst="line">
              <a:avLst/>
            </a:prstGeom>
            <a:ln w="3175">
              <a:solidFill>
                <a:srgbClr val="FF7C80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BF48C08D-3BAB-8674-EA56-6067E41639F2}"/>
                </a:ext>
              </a:extLst>
            </p:cNvPr>
            <p:cNvCxnSpPr/>
            <p:nvPr userDrawn="1"/>
          </p:nvCxnSpPr>
          <p:spPr>
            <a:xfrm>
              <a:off x="7667625" y="1117510"/>
              <a:ext cx="0" cy="9574303"/>
            </a:xfrm>
            <a:prstGeom prst="line">
              <a:avLst/>
            </a:prstGeom>
            <a:ln w="3175">
              <a:solidFill>
                <a:srgbClr val="FF7C80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854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</p:sldLayoutIdLst>
  <p:txStyles>
    <p:titleStyle>
      <a:lvl1pPr algn="l" defTabSz="914400" rtl="0" eaLnBrk="1" latinLnBrk="1" hangingPunct="1">
        <a:lnSpc>
          <a:spcPct val="125000"/>
        </a:lnSpc>
        <a:spcBef>
          <a:spcPct val="0"/>
        </a:spcBef>
        <a:buNone/>
        <a:defRPr lang="en-US" altLang="en-US" sz="1400" kern="1200" spc="-50" baseline="0" dirty="0">
          <a:ln w="1270">
            <a:solidFill>
              <a:srgbClr val="FF99FF">
                <a:alpha val="0"/>
              </a:srgbClr>
            </a:solidFill>
          </a:ln>
          <a:solidFill>
            <a:srgbClr val="333333"/>
          </a:solidFill>
          <a:latin typeface="KoPub돋움체 Bold" panose="02020603020101020101" pitchFamily="18" charset="-127"/>
          <a:ea typeface="KoPub돋움체 Bold" panose="02020603020101020101" pitchFamily="18" charset="-127"/>
          <a:cs typeface="+mj-cs"/>
        </a:defRPr>
      </a:lvl1pPr>
    </p:titleStyle>
    <p:bodyStyle>
      <a:lvl1pPr marL="363588" indent="-363588" algn="l" defTabSz="1454353" rtl="0" eaLnBrk="1" latinLnBrk="1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sz="4453" kern="1200">
          <a:solidFill>
            <a:schemeClr val="tx1"/>
          </a:solidFill>
          <a:latin typeface="+mn-lt"/>
          <a:ea typeface="+mn-ea"/>
          <a:cs typeface="+mn-cs"/>
        </a:defRPr>
      </a:lvl1pPr>
      <a:lvl2pPr marL="1090765" indent="-363588" algn="l" defTabSz="1454353" rtl="0" eaLnBrk="1" latinLnBrk="1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sz="3817" kern="1200">
          <a:solidFill>
            <a:schemeClr val="tx1"/>
          </a:solidFill>
          <a:latin typeface="+mn-lt"/>
          <a:ea typeface="+mn-ea"/>
          <a:cs typeface="+mn-cs"/>
        </a:defRPr>
      </a:lvl2pPr>
      <a:lvl3pPr marL="1817942" indent="-363588" algn="l" defTabSz="1454353" rtl="0" eaLnBrk="1" latinLnBrk="1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sz="3181" kern="1200">
          <a:solidFill>
            <a:schemeClr val="tx1"/>
          </a:solidFill>
          <a:latin typeface="+mn-lt"/>
          <a:ea typeface="+mn-ea"/>
          <a:cs typeface="+mn-cs"/>
        </a:defRPr>
      </a:lvl3pPr>
      <a:lvl4pPr marL="2545118" indent="-363588" algn="l" defTabSz="1454353" rtl="0" eaLnBrk="1" latinLnBrk="1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sz="2863" kern="1200">
          <a:solidFill>
            <a:schemeClr val="tx1"/>
          </a:solidFill>
          <a:latin typeface="+mn-lt"/>
          <a:ea typeface="+mn-ea"/>
          <a:cs typeface="+mn-cs"/>
        </a:defRPr>
      </a:lvl4pPr>
      <a:lvl5pPr marL="3272295" indent="-363588" algn="l" defTabSz="1454353" rtl="0" eaLnBrk="1" latinLnBrk="1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sz="2863" kern="1200">
          <a:solidFill>
            <a:schemeClr val="tx1"/>
          </a:solidFill>
          <a:latin typeface="+mn-lt"/>
          <a:ea typeface="+mn-ea"/>
          <a:cs typeface="+mn-cs"/>
        </a:defRPr>
      </a:lvl5pPr>
      <a:lvl6pPr marL="3999471" indent="-363588" algn="l" defTabSz="1454353" rtl="0" eaLnBrk="1" latinLnBrk="1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sz="2863" kern="1200">
          <a:solidFill>
            <a:schemeClr val="tx1"/>
          </a:solidFill>
          <a:latin typeface="+mn-lt"/>
          <a:ea typeface="+mn-ea"/>
          <a:cs typeface="+mn-cs"/>
        </a:defRPr>
      </a:lvl6pPr>
      <a:lvl7pPr marL="4726648" indent="-363588" algn="l" defTabSz="1454353" rtl="0" eaLnBrk="1" latinLnBrk="1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sz="2863" kern="1200">
          <a:solidFill>
            <a:schemeClr val="tx1"/>
          </a:solidFill>
          <a:latin typeface="+mn-lt"/>
          <a:ea typeface="+mn-ea"/>
          <a:cs typeface="+mn-cs"/>
        </a:defRPr>
      </a:lvl7pPr>
      <a:lvl8pPr marL="5453825" indent="-363588" algn="l" defTabSz="1454353" rtl="0" eaLnBrk="1" latinLnBrk="1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sz="2863" kern="1200">
          <a:solidFill>
            <a:schemeClr val="tx1"/>
          </a:solidFill>
          <a:latin typeface="+mn-lt"/>
          <a:ea typeface="+mn-ea"/>
          <a:cs typeface="+mn-cs"/>
        </a:defRPr>
      </a:lvl8pPr>
      <a:lvl9pPr marL="6181001" indent="-363588" algn="l" defTabSz="1454353" rtl="0" eaLnBrk="1" latinLnBrk="1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sz="28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4353" rtl="0" eaLnBrk="1" latinLnBrk="1" hangingPunct="1">
        <a:defRPr sz="2863" kern="1200">
          <a:solidFill>
            <a:schemeClr val="tx1"/>
          </a:solidFill>
          <a:latin typeface="+mn-lt"/>
          <a:ea typeface="+mn-ea"/>
          <a:cs typeface="+mn-cs"/>
        </a:defRPr>
      </a:lvl1pPr>
      <a:lvl2pPr marL="727177" algn="l" defTabSz="1454353" rtl="0" eaLnBrk="1" latinLnBrk="1" hangingPunct="1">
        <a:defRPr sz="2863" kern="1200">
          <a:solidFill>
            <a:schemeClr val="tx1"/>
          </a:solidFill>
          <a:latin typeface="+mn-lt"/>
          <a:ea typeface="+mn-ea"/>
          <a:cs typeface="+mn-cs"/>
        </a:defRPr>
      </a:lvl2pPr>
      <a:lvl3pPr marL="1454353" algn="l" defTabSz="1454353" rtl="0" eaLnBrk="1" latinLnBrk="1" hangingPunct="1">
        <a:defRPr sz="2863" kern="1200">
          <a:solidFill>
            <a:schemeClr val="tx1"/>
          </a:solidFill>
          <a:latin typeface="+mn-lt"/>
          <a:ea typeface="+mn-ea"/>
          <a:cs typeface="+mn-cs"/>
        </a:defRPr>
      </a:lvl3pPr>
      <a:lvl4pPr marL="2181530" algn="l" defTabSz="1454353" rtl="0" eaLnBrk="1" latinLnBrk="1" hangingPunct="1">
        <a:defRPr sz="2863" kern="1200">
          <a:solidFill>
            <a:schemeClr val="tx1"/>
          </a:solidFill>
          <a:latin typeface="+mn-lt"/>
          <a:ea typeface="+mn-ea"/>
          <a:cs typeface="+mn-cs"/>
        </a:defRPr>
      </a:lvl4pPr>
      <a:lvl5pPr marL="2908706" algn="l" defTabSz="1454353" rtl="0" eaLnBrk="1" latinLnBrk="1" hangingPunct="1">
        <a:defRPr sz="2863" kern="1200">
          <a:solidFill>
            <a:schemeClr val="tx1"/>
          </a:solidFill>
          <a:latin typeface="+mn-lt"/>
          <a:ea typeface="+mn-ea"/>
          <a:cs typeface="+mn-cs"/>
        </a:defRPr>
      </a:lvl5pPr>
      <a:lvl6pPr marL="3635883" algn="l" defTabSz="1454353" rtl="0" eaLnBrk="1" latinLnBrk="1" hangingPunct="1">
        <a:defRPr sz="2863" kern="1200">
          <a:solidFill>
            <a:schemeClr val="tx1"/>
          </a:solidFill>
          <a:latin typeface="+mn-lt"/>
          <a:ea typeface="+mn-ea"/>
          <a:cs typeface="+mn-cs"/>
        </a:defRPr>
      </a:lvl6pPr>
      <a:lvl7pPr marL="4363060" algn="l" defTabSz="1454353" rtl="0" eaLnBrk="1" latinLnBrk="1" hangingPunct="1">
        <a:defRPr sz="2863" kern="1200">
          <a:solidFill>
            <a:schemeClr val="tx1"/>
          </a:solidFill>
          <a:latin typeface="+mn-lt"/>
          <a:ea typeface="+mn-ea"/>
          <a:cs typeface="+mn-cs"/>
        </a:defRPr>
      </a:lvl7pPr>
      <a:lvl8pPr marL="5090236" algn="l" defTabSz="1454353" rtl="0" eaLnBrk="1" latinLnBrk="1" hangingPunct="1">
        <a:defRPr sz="2863" kern="1200">
          <a:solidFill>
            <a:schemeClr val="tx1"/>
          </a:solidFill>
          <a:latin typeface="+mn-lt"/>
          <a:ea typeface="+mn-ea"/>
          <a:cs typeface="+mn-cs"/>
        </a:defRPr>
      </a:lvl8pPr>
      <a:lvl9pPr marL="5817413" algn="l" defTabSz="1454353" rtl="0" eaLnBrk="1" latinLnBrk="1" hangingPunct="1">
        <a:defRPr sz="28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1" userDrawn="1">
          <p15:clr>
            <a:srgbClr val="F26B43"/>
          </p15:clr>
        </p15:guide>
        <p15:guide id="2" pos="407" userDrawn="1">
          <p15:clr>
            <a:srgbClr val="F26B43"/>
          </p15:clr>
        </p15:guide>
        <p15:guide id="3" pos="9253" userDrawn="1">
          <p15:clr>
            <a:srgbClr val="F26B43"/>
          </p15:clr>
        </p15:guide>
        <p15:guide id="4" orient="horz" pos="6464" userDrawn="1">
          <p15:clr>
            <a:srgbClr val="F26B43"/>
          </p15:clr>
        </p15:guide>
        <p15:guide id="5" pos="4827" userDrawn="1">
          <p15:clr>
            <a:srgbClr val="F26B43"/>
          </p15:clr>
        </p15:guide>
        <p15:guide id="6" pos="4425" userDrawn="1">
          <p15:clr>
            <a:srgbClr val="F26B43"/>
          </p15:clr>
        </p15:guide>
        <p15:guide id="7" pos="5239" userDrawn="1">
          <p15:clr>
            <a:srgbClr val="F26B43"/>
          </p15:clr>
        </p15:guide>
        <p15:guide id="8" orient="horz" pos="68" userDrawn="1">
          <p15:clr>
            <a:srgbClr val="F26B43"/>
          </p15:clr>
        </p15:guide>
        <p15:guide id="9" pos="67" userDrawn="1">
          <p15:clr>
            <a:srgbClr val="F26B43"/>
          </p15:clr>
        </p15:guide>
        <p15:guide id="10" pos="9593" userDrawn="1">
          <p15:clr>
            <a:srgbClr val="F26B43"/>
          </p15:clr>
        </p15:guide>
        <p15:guide id="11" orient="horz" pos="680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8.emf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19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>
            <a:extLst>
              <a:ext uri="{FF2B5EF4-FFF2-40B4-BE49-F238E27FC236}">
                <a16:creationId xmlns:a16="http://schemas.microsoft.com/office/drawing/2014/main" id="{42674C55-5920-B203-4712-EEEDE7221945}"/>
              </a:ext>
            </a:extLst>
          </p:cNvPr>
          <p:cNvGrpSpPr/>
          <p:nvPr/>
        </p:nvGrpSpPr>
        <p:grpSpPr>
          <a:xfrm>
            <a:off x="100014" y="2522420"/>
            <a:ext cx="1270679" cy="544319"/>
            <a:chOff x="-378875" y="1928597"/>
            <a:chExt cx="1727200" cy="544319"/>
          </a:xfrm>
          <a:solidFill>
            <a:sysClr val="windowText" lastClr="000000">
              <a:lumMod val="75000"/>
              <a:lumOff val="25000"/>
            </a:sysClr>
          </a:solidFill>
        </p:grpSpPr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6B03C6BE-3EA4-E408-25FF-00D3D56536CE}"/>
                </a:ext>
              </a:extLst>
            </p:cNvPr>
            <p:cNvSpPr/>
            <p:nvPr/>
          </p:nvSpPr>
          <p:spPr>
            <a:xfrm>
              <a:off x="-378875" y="2364916"/>
              <a:ext cx="1727200" cy="108000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100" b="0" i="0" u="none" strike="noStrike" kern="0" cap="none" spc="0" normalizeH="0" baseline="0" noProof="0" dirty="0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endParaRP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E9CE3FB4-0C48-7F51-8C0B-A604C95CA962}"/>
                </a:ext>
              </a:extLst>
            </p:cNvPr>
            <p:cNvSpPr/>
            <p:nvPr/>
          </p:nvSpPr>
          <p:spPr>
            <a:xfrm>
              <a:off x="-378875" y="1928597"/>
              <a:ext cx="1727200" cy="180000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0" i="0" u="none" strike="noStrike" kern="0" cap="none" spc="0" normalizeH="0" baseline="0" noProof="0" dirty="0">
                  <a:ln>
                    <a:solidFill>
                      <a:srgbClr val="156082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Bold" panose="02020603020101020101" pitchFamily="18" charset="-127"/>
                  <a:ea typeface="KoPub돋움체 Bold" panose="02020603020101020101" pitchFamily="18" charset="-127"/>
                  <a:cs typeface="+mn-cs"/>
                </a:rPr>
                <a:t>여백기준</a:t>
              </a:r>
            </a:p>
          </p:txBody>
        </p:sp>
      </p:grp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0B08146A-B98C-C941-DF74-F4CF3737E5E3}"/>
              </a:ext>
            </a:extLst>
          </p:cNvPr>
          <p:cNvGrpSpPr/>
          <p:nvPr/>
        </p:nvGrpSpPr>
        <p:grpSpPr>
          <a:xfrm>
            <a:off x="7662862" y="2522420"/>
            <a:ext cx="1270679" cy="544319"/>
            <a:chOff x="-378875" y="1928597"/>
            <a:chExt cx="1727200" cy="544319"/>
          </a:xfrm>
          <a:solidFill>
            <a:sysClr val="windowText" lastClr="000000">
              <a:lumMod val="75000"/>
              <a:lumOff val="25000"/>
            </a:sysClr>
          </a:solidFill>
        </p:grpSpPr>
        <p:sp>
          <p:nvSpPr>
            <p:cNvPr id="34" name="직사각형 33">
              <a:extLst>
                <a:ext uri="{FF2B5EF4-FFF2-40B4-BE49-F238E27FC236}">
                  <a16:creationId xmlns:a16="http://schemas.microsoft.com/office/drawing/2014/main" id="{D2E26DF6-6816-B21E-A046-04E461891D44}"/>
                </a:ext>
              </a:extLst>
            </p:cNvPr>
            <p:cNvSpPr/>
            <p:nvPr/>
          </p:nvSpPr>
          <p:spPr>
            <a:xfrm>
              <a:off x="-378875" y="2364916"/>
              <a:ext cx="1727200" cy="108000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100" b="0" i="0" u="none" strike="noStrike" kern="0" cap="none" spc="0" normalizeH="0" baseline="0" noProof="0" dirty="0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endParaRPr>
            </a:p>
          </p:txBody>
        </p:sp>
        <p:sp>
          <p:nvSpPr>
            <p:cNvPr id="35" name="직사각형 34">
              <a:extLst>
                <a:ext uri="{FF2B5EF4-FFF2-40B4-BE49-F238E27FC236}">
                  <a16:creationId xmlns:a16="http://schemas.microsoft.com/office/drawing/2014/main" id="{7668FC2F-A49C-5F94-1292-6276D4EC5BFD}"/>
                </a:ext>
              </a:extLst>
            </p:cNvPr>
            <p:cNvSpPr/>
            <p:nvPr/>
          </p:nvSpPr>
          <p:spPr>
            <a:xfrm>
              <a:off x="-378875" y="1928597"/>
              <a:ext cx="1727200" cy="180000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0" i="0" u="none" strike="noStrike" kern="0" cap="none" spc="0" normalizeH="0" baseline="0" noProof="0" dirty="0">
                  <a:ln>
                    <a:solidFill>
                      <a:srgbClr val="156082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Bold" panose="02020603020101020101" pitchFamily="18" charset="-127"/>
                  <a:ea typeface="KoPub돋움체 Bold" panose="02020603020101020101" pitchFamily="18" charset="-127"/>
                  <a:cs typeface="+mn-cs"/>
                </a:rPr>
                <a:t>여백기준</a:t>
              </a:r>
            </a:p>
          </p:txBody>
        </p:sp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B6AE845D-2766-2BAA-2ABA-9B75B34C764F}"/>
              </a:ext>
            </a:extLst>
          </p:cNvPr>
          <p:cNvGrpSpPr/>
          <p:nvPr/>
        </p:nvGrpSpPr>
        <p:grpSpPr>
          <a:xfrm>
            <a:off x="650081" y="1357572"/>
            <a:ext cx="1718419" cy="435909"/>
            <a:chOff x="654843" y="1156532"/>
            <a:chExt cx="1718419" cy="435909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FB275FA-EEF1-35B9-B73A-7A8784BCEBE2}"/>
                </a:ext>
              </a:extLst>
            </p:cNvPr>
            <p:cNvSpPr txBox="1"/>
            <p:nvPr/>
          </p:nvSpPr>
          <p:spPr>
            <a:xfrm>
              <a:off x="654843" y="1376997"/>
              <a:ext cx="1718419" cy="215444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defTabSz="457200" latinLnBrk="0"/>
              <a:r>
                <a:rPr lang="en-US" altLang="ko-KR" sz="14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1.1 </a:t>
              </a:r>
              <a:r>
                <a:rPr lang="ko-KR" altLang="en-US" sz="14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제안의 목적 및 배경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369089F-4F72-DCB9-DB7B-1D6FB4FE89C4}"/>
                </a:ext>
              </a:extLst>
            </p:cNvPr>
            <p:cNvSpPr txBox="1"/>
            <p:nvPr/>
          </p:nvSpPr>
          <p:spPr>
            <a:xfrm>
              <a:off x="654843" y="1156532"/>
              <a:ext cx="1030731" cy="184666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defTabSz="457200" latinLnBrk="0"/>
              <a:r>
                <a:rPr lang="en-US" altLang="ko-KR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1. </a:t>
              </a:r>
              <a:r>
                <a:rPr lang="ko-KR" altLang="en-US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사업의 이해도</a:t>
              </a:r>
            </a:p>
          </p:txBody>
        </p:sp>
      </p:grp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A2202DB9-2F52-AED6-D264-5DBE1E6628C3}"/>
              </a:ext>
            </a:extLst>
          </p:cNvPr>
          <p:cNvGrpSpPr/>
          <p:nvPr/>
        </p:nvGrpSpPr>
        <p:grpSpPr>
          <a:xfrm>
            <a:off x="8354597" y="1360082"/>
            <a:ext cx="1510029" cy="435909"/>
            <a:chOff x="654843" y="1156532"/>
            <a:chExt cx="1510029" cy="435909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030B784-352A-19CE-C1B4-97FFBA578623}"/>
                </a:ext>
              </a:extLst>
            </p:cNvPr>
            <p:cNvSpPr txBox="1"/>
            <p:nvPr/>
          </p:nvSpPr>
          <p:spPr>
            <a:xfrm>
              <a:off x="654843" y="1376997"/>
              <a:ext cx="1510029" cy="215444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defTabSz="457200" latinLnBrk="0"/>
              <a:r>
                <a:rPr lang="en-US" altLang="ko-KR" sz="14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1.2 </a:t>
              </a:r>
              <a:r>
                <a:rPr lang="ko-KR" altLang="en-US" sz="14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사업의 수행 범위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ED46DEB-6515-A638-D898-DB2D8E43EDCD}"/>
                </a:ext>
              </a:extLst>
            </p:cNvPr>
            <p:cNvSpPr txBox="1"/>
            <p:nvPr/>
          </p:nvSpPr>
          <p:spPr>
            <a:xfrm>
              <a:off x="654843" y="1156532"/>
              <a:ext cx="1030731" cy="184666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defTabSz="457200" latinLnBrk="0"/>
              <a:r>
                <a:rPr lang="en-US" altLang="ko-KR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1. </a:t>
              </a:r>
              <a:r>
                <a:rPr lang="ko-KR" altLang="en-US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사업의</a:t>
              </a:r>
              <a:r>
                <a:rPr lang="en-US" altLang="ko-KR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 </a:t>
              </a:r>
              <a:r>
                <a:rPr lang="ko-KR" altLang="en-US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이해도</a:t>
              </a:r>
            </a:p>
          </p:txBody>
        </p:sp>
      </p:grpSp>
      <p:sp>
        <p:nvSpPr>
          <p:cNvPr id="42" name="AutoShape 84">
            <a:extLst>
              <a:ext uri="{FF2B5EF4-FFF2-40B4-BE49-F238E27FC236}">
                <a16:creationId xmlns:a16="http://schemas.microsoft.com/office/drawing/2014/main" id="{085E44C0-24DF-0E0A-CB37-5A2AEA4E7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940" y="1919134"/>
            <a:ext cx="6378748" cy="563993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lIns="0" tIns="0" rIns="0" bIns="0">
            <a:scene3d>
              <a:camera prst="orthographicFront"/>
              <a:lightRig rig="threePt" dir="t"/>
            </a:scene3d>
            <a:sp3d>
              <a:bevelT w="0"/>
            </a:sp3d>
          </a:bodyPr>
          <a:lstStyle>
            <a:lvl1pPr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1pPr>
            <a:lvl2pPr marL="742950" indent="-28575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2pPr>
            <a:lvl3pPr marL="11430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3pPr>
            <a:lvl4pPr marL="16002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4pPr>
            <a:lvl5pPr marL="20574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9pPr>
          </a:lstStyle>
          <a:p>
            <a:pPr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화영시는 다양한 시스템들이 운영되고 있으며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,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개별적으로 운영되고 있는 시스템을 통합하여 입주기업과 시설물 운영관리자들 간의 원 스톱 서비스가 가능한 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IT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신기술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/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신기법의 적극적 도입으로  입주기업 불편해소 및 화영시 운영의 현대화로 입주업체의 애로사항처리와 서비스 개선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,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화영시 운영 효율성 등 열린 정보 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On-Line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채널을 구축합니다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.</a:t>
            </a:r>
          </a:p>
        </p:txBody>
      </p:sp>
      <p:sp>
        <p:nvSpPr>
          <p:cNvPr id="43" name="AutoShape 84">
            <a:extLst>
              <a:ext uri="{FF2B5EF4-FFF2-40B4-BE49-F238E27FC236}">
                <a16:creationId xmlns:a16="http://schemas.microsoft.com/office/drawing/2014/main" id="{E9789BFC-1AA2-F4BA-C9EE-C818A4224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919134"/>
            <a:ext cx="6098745" cy="563993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lIns="0" tIns="0" rIns="0" bIns="0">
            <a:scene3d>
              <a:camera prst="orthographicFront"/>
              <a:lightRig rig="threePt" dir="t"/>
            </a:scene3d>
            <a:sp3d>
              <a:bevelT w="0"/>
            </a:sp3d>
          </a:bodyPr>
          <a:lstStyle>
            <a:lvl1pPr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1pPr>
            <a:lvl2pPr marL="742950" indent="-28575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2pPr>
            <a:lvl3pPr marL="11430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3pPr>
            <a:lvl4pPr marL="16002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4pPr>
            <a:lvl5pPr marL="20574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9pPr>
          </a:lstStyle>
          <a:p>
            <a:pPr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본 사업을 통해 제안사는 입주기업지원 포털사이트에서 제공하는 다양한 입주기업 지원 업무 환경을 통해 부대건물 내 입주기업들이 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On-Line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환경을 통해 언제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,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어디서나 실 시간적인 서비스 지원 이 가능하도록 사업수행 범위는 아래와 같습니다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. </a:t>
            </a:r>
          </a:p>
        </p:txBody>
      </p:sp>
      <p:grpSp>
        <p:nvGrpSpPr>
          <p:cNvPr id="44" name="그룹 43">
            <a:extLst>
              <a:ext uri="{FF2B5EF4-FFF2-40B4-BE49-F238E27FC236}">
                <a16:creationId xmlns:a16="http://schemas.microsoft.com/office/drawing/2014/main" id="{3EAE7B3E-61E8-0191-E6F0-86D27FB09908}"/>
              </a:ext>
            </a:extLst>
          </p:cNvPr>
          <p:cNvGrpSpPr>
            <a:grpSpLocks/>
          </p:cNvGrpSpPr>
          <p:nvPr/>
        </p:nvGrpSpPr>
        <p:grpSpPr bwMode="auto">
          <a:xfrm>
            <a:off x="8316913" y="2700122"/>
            <a:ext cx="6366624" cy="385764"/>
            <a:chOff x="181225" y="2959098"/>
            <a:chExt cx="6231125" cy="385765"/>
          </a:xfrm>
        </p:grpSpPr>
        <p:grpSp>
          <p:nvGrpSpPr>
            <p:cNvPr id="45" name="그룹 44">
              <a:extLst>
                <a:ext uri="{FF2B5EF4-FFF2-40B4-BE49-F238E27FC236}">
                  <a16:creationId xmlns:a16="http://schemas.microsoft.com/office/drawing/2014/main" id="{9B530142-B9BB-DF27-E4E7-54166D1A77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225" y="2959098"/>
              <a:ext cx="6231125" cy="385765"/>
              <a:chOff x="224077" y="3573461"/>
              <a:chExt cx="6231714" cy="386316"/>
            </a:xfrm>
          </p:grpSpPr>
          <p:grpSp>
            <p:nvGrpSpPr>
              <p:cNvPr id="47" name="그룹 46">
                <a:extLst>
                  <a:ext uri="{FF2B5EF4-FFF2-40B4-BE49-F238E27FC236}">
                    <a16:creationId xmlns:a16="http://schemas.microsoft.com/office/drawing/2014/main" id="{B9B8BCB1-ABE5-341F-1B69-68AF1DFEEF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4077" y="3573461"/>
                <a:ext cx="6231714" cy="262313"/>
                <a:chOff x="224759" y="3489640"/>
                <a:chExt cx="6231043" cy="262915"/>
              </a:xfrm>
            </p:grpSpPr>
            <p:sp>
              <p:nvSpPr>
                <p:cNvPr id="51" name="직사각형 50">
                  <a:extLst>
                    <a:ext uri="{FF2B5EF4-FFF2-40B4-BE49-F238E27FC236}">
                      <a16:creationId xmlns:a16="http://schemas.microsoft.com/office/drawing/2014/main" id="{6DBCC891-F4EE-8711-76C9-3BD9409A3B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4759" y="3489640"/>
                  <a:ext cx="6231043" cy="262915"/>
                </a:xfrm>
                <a:prstGeom prst="rect">
                  <a:avLst/>
                </a:prstGeom>
                <a:solidFill>
                  <a:srgbClr val="1F497D">
                    <a:lumMod val="7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>
                  <a:defPPr>
                    <a:defRPr lang="ko-KR"/>
                  </a:defPPr>
                  <a:lvl1pPr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1pPr>
                  <a:lvl2pPr marL="4572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2pPr>
                  <a:lvl3pPr marL="9144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3pPr>
                  <a:lvl4pPr marL="13716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4pPr>
                  <a:lvl5pPr marL="18288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5pPr>
                  <a:lvl6pPr marL="22860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6pPr>
                  <a:lvl7pPr marL="27432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7pPr>
                  <a:lvl8pPr marL="32004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8pPr>
                  <a:lvl9pPr marL="36576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9pPr>
                </a:lstStyle>
                <a:p>
                  <a:pPr algn="ctr" defTabSz="914400" fontAlgn="auto" latinLnBrk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ko-KR" altLang="en-US" sz="1050" b="0">
                    <a:solidFill>
                      <a:srgbClr val="FFFFFF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  <a:cs typeface="Arial" pitchFamily="34" charset="0"/>
                  </a:endParaRPr>
                </a:p>
              </p:txBody>
            </p:sp>
            <p:cxnSp>
              <p:nvCxnSpPr>
                <p:cNvPr id="52" name="직선 연결선 51">
                  <a:extLst>
                    <a:ext uri="{FF2B5EF4-FFF2-40B4-BE49-F238E27FC236}">
                      <a16:creationId xmlns:a16="http://schemas.microsoft.com/office/drawing/2014/main" id="{A830C432-B49A-BD3C-572B-4551B249DE2D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460287" y="3618068"/>
                  <a:ext cx="138933" cy="0"/>
                </a:xfrm>
                <a:prstGeom prst="line">
                  <a:avLst/>
                </a:prstGeom>
                <a:noFill/>
                <a:ln w="12700" algn="ctr">
                  <a:solidFill>
                    <a:sysClr val="window" lastClr="FFFFF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3" name="Text Box 34">
                  <a:extLst>
                    <a:ext uri="{FF2B5EF4-FFF2-40B4-BE49-F238E27FC236}">
                      <a16:creationId xmlns:a16="http://schemas.microsoft.com/office/drawing/2014/main" id="{ACC2F135-3335-9F59-DB68-2138CB12BFC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671229" y="3528576"/>
                  <a:ext cx="4850519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  <a:scene3d>
                    <a:camera prst="orthographicFront"/>
                    <a:lightRig rig="threePt" dir="t"/>
                  </a:scene3d>
                  <a:sp3d>
                    <a:bevelT w="0"/>
                  </a:sp3d>
                </a:bodyPr>
                <a:lstStyle>
                  <a:defPPr>
                    <a:defRPr lang="ko-KR"/>
                  </a:defPPr>
                  <a:lvl1pPr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1pPr>
                  <a:lvl2pPr marL="4572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2pPr>
                  <a:lvl3pPr marL="9144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3pPr>
                  <a:lvl4pPr marL="13716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4pPr>
                  <a:lvl5pPr marL="18288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5pPr>
                  <a:lvl6pPr marL="22860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6pPr>
                  <a:lvl7pPr marL="27432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7pPr>
                  <a:lvl8pPr marL="32004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8pPr>
                  <a:lvl9pPr marL="36576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9pPr>
                </a:lstStyle>
                <a:p>
                  <a:pPr defTabSz="914400" fontAlgn="auto" latinLnBrk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0" lang="ko-KR" altLang="en-US" sz="1200" b="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KoPub돋움체 Bold" panose="02020603020101020101" pitchFamily="18" charset="-127"/>
                      <a:ea typeface="KoPub돋움체 Bold" panose="02020603020101020101" pitchFamily="18" charset="-127"/>
                      <a:cs typeface="Arial" pitchFamily="34" charset="0"/>
                    </a:rPr>
                    <a:t>목적 및 배경</a:t>
                  </a:r>
                </a:p>
              </p:txBody>
            </p:sp>
          </p:grpSp>
          <p:grpSp>
            <p:nvGrpSpPr>
              <p:cNvPr id="48" name="그룹 47">
                <a:extLst>
                  <a:ext uri="{FF2B5EF4-FFF2-40B4-BE49-F238E27FC236}">
                    <a16:creationId xmlns:a16="http://schemas.microsoft.com/office/drawing/2014/main" id="{1D00285B-7918-402A-C31D-D361906E00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48569" y="3850646"/>
                <a:ext cx="5375678" cy="109131"/>
                <a:chOff x="1048569" y="3850646"/>
                <a:chExt cx="5375678" cy="109131"/>
              </a:xfrm>
            </p:grpSpPr>
            <p:pic>
              <p:nvPicPr>
                <p:cNvPr id="49" name="Picture 24" descr="악세사리">
                  <a:extLst>
                    <a:ext uri="{FF2B5EF4-FFF2-40B4-BE49-F238E27FC236}">
                      <a16:creationId xmlns:a16="http://schemas.microsoft.com/office/drawing/2014/main" id="{ED697E74-D00B-516B-19DE-EC2A7ABD54DE}"/>
                    </a:ext>
                  </a:extLst>
                </p:cNvPr>
                <p:cNvPicPr preferRelativeResize="0"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8569" y="3850646"/>
                  <a:ext cx="5375678" cy="1091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0" name="Picture 24" descr="악세사리">
                  <a:extLst>
                    <a:ext uri="{FF2B5EF4-FFF2-40B4-BE49-F238E27FC236}">
                      <a16:creationId xmlns:a16="http://schemas.microsoft.com/office/drawing/2014/main" id="{DFF91A54-1C2E-7CB3-D62A-0B2037475AEE}"/>
                    </a:ext>
                  </a:extLst>
                </p:cNvPr>
                <p:cNvPicPr preferRelativeResize="0"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8569" y="3850655"/>
                  <a:ext cx="5375678" cy="1091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pic>
          <p:nvPicPr>
            <p:cNvPr id="46" name="Picture 184" descr="icon_a01">
              <a:extLst>
                <a:ext uri="{FF2B5EF4-FFF2-40B4-BE49-F238E27FC236}">
                  <a16:creationId xmlns:a16="http://schemas.microsoft.com/office/drawing/2014/main" id="{F5CD86EA-CF7A-B298-CD28-73C09AC2DF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247" y="2992438"/>
              <a:ext cx="169863" cy="188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4" name="그룹 53">
            <a:extLst>
              <a:ext uri="{FF2B5EF4-FFF2-40B4-BE49-F238E27FC236}">
                <a16:creationId xmlns:a16="http://schemas.microsoft.com/office/drawing/2014/main" id="{638BC8E8-E6A2-2EA8-7529-740618058FA5}"/>
              </a:ext>
            </a:extLst>
          </p:cNvPr>
          <p:cNvGrpSpPr>
            <a:grpSpLocks/>
          </p:cNvGrpSpPr>
          <p:nvPr/>
        </p:nvGrpSpPr>
        <p:grpSpPr bwMode="auto">
          <a:xfrm>
            <a:off x="645940" y="2700122"/>
            <a:ext cx="6378748" cy="385764"/>
            <a:chOff x="181225" y="2959098"/>
            <a:chExt cx="6231125" cy="385765"/>
          </a:xfrm>
        </p:grpSpPr>
        <p:grpSp>
          <p:nvGrpSpPr>
            <p:cNvPr id="55" name="그룹 54">
              <a:extLst>
                <a:ext uri="{FF2B5EF4-FFF2-40B4-BE49-F238E27FC236}">
                  <a16:creationId xmlns:a16="http://schemas.microsoft.com/office/drawing/2014/main" id="{CD8DF820-AE48-6922-9AB5-64C4921B19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225" y="2959098"/>
              <a:ext cx="6231125" cy="385765"/>
              <a:chOff x="224077" y="3573461"/>
              <a:chExt cx="6231714" cy="386316"/>
            </a:xfrm>
          </p:grpSpPr>
          <p:grpSp>
            <p:nvGrpSpPr>
              <p:cNvPr id="57" name="그룹 56">
                <a:extLst>
                  <a:ext uri="{FF2B5EF4-FFF2-40B4-BE49-F238E27FC236}">
                    <a16:creationId xmlns:a16="http://schemas.microsoft.com/office/drawing/2014/main" id="{F4AE5276-65BE-55DB-8173-F783C757E0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4077" y="3573461"/>
                <a:ext cx="6231714" cy="262313"/>
                <a:chOff x="224759" y="3489640"/>
                <a:chExt cx="6231043" cy="262915"/>
              </a:xfrm>
            </p:grpSpPr>
            <p:sp>
              <p:nvSpPr>
                <p:cNvPr id="61" name="직사각형 60">
                  <a:extLst>
                    <a:ext uri="{FF2B5EF4-FFF2-40B4-BE49-F238E27FC236}">
                      <a16:creationId xmlns:a16="http://schemas.microsoft.com/office/drawing/2014/main" id="{83EC21E5-2CD8-8E04-7B99-B3B82F2731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4759" y="3489640"/>
                  <a:ext cx="6231043" cy="262915"/>
                </a:xfrm>
                <a:prstGeom prst="rect">
                  <a:avLst/>
                </a:prstGeom>
                <a:solidFill>
                  <a:srgbClr val="1F497D">
                    <a:lumMod val="7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>
                  <a:defPPr>
                    <a:defRPr lang="ko-KR"/>
                  </a:defPPr>
                  <a:lvl1pPr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1pPr>
                  <a:lvl2pPr marL="4572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2pPr>
                  <a:lvl3pPr marL="9144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3pPr>
                  <a:lvl4pPr marL="13716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4pPr>
                  <a:lvl5pPr marL="18288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5pPr>
                  <a:lvl6pPr marL="22860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6pPr>
                  <a:lvl7pPr marL="27432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7pPr>
                  <a:lvl8pPr marL="32004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8pPr>
                  <a:lvl9pPr marL="36576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9pPr>
                </a:lstStyle>
                <a:p>
                  <a:pPr algn="ctr" defTabSz="914400" fontAlgn="auto" latinLnBrk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ko-KR" altLang="en-US" sz="1050" b="0">
                    <a:solidFill>
                      <a:srgbClr val="FFFFFF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  <a:cs typeface="Arial" pitchFamily="34" charset="0"/>
                  </a:endParaRPr>
                </a:p>
              </p:txBody>
            </p:sp>
            <p:cxnSp>
              <p:nvCxnSpPr>
                <p:cNvPr id="62" name="직선 연결선 61">
                  <a:extLst>
                    <a:ext uri="{FF2B5EF4-FFF2-40B4-BE49-F238E27FC236}">
                      <a16:creationId xmlns:a16="http://schemas.microsoft.com/office/drawing/2014/main" id="{43340791-5EBC-26C7-78A0-A3C1C5435999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460287" y="3618068"/>
                  <a:ext cx="138933" cy="0"/>
                </a:xfrm>
                <a:prstGeom prst="line">
                  <a:avLst/>
                </a:prstGeom>
                <a:noFill/>
                <a:ln w="12700" algn="ctr">
                  <a:solidFill>
                    <a:sysClr val="window" lastClr="FFFFF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63" name="Text Box 34">
                  <a:extLst>
                    <a:ext uri="{FF2B5EF4-FFF2-40B4-BE49-F238E27FC236}">
                      <a16:creationId xmlns:a16="http://schemas.microsoft.com/office/drawing/2014/main" id="{ABF5C7E0-DABD-DF57-63FE-8290D5266F5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671229" y="3528576"/>
                  <a:ext cx="4850519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  <a:scene3d>
                    <a:camera prst="orthographicFront"/>
                    <a:lightRig rig="threePt" dir="t"/>
                  </a:scene3d>
                  <a:sp3d>
                    <a:bevelT w="0"/>
                  </a:sp3d>
                </a:bodyPr>
                <a:lstStyle>
                  <a:defPPr>
                    <a:defRPr lang="ko-KR"/>
                  </a:defPPr>
                  <a:lvl1pPr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1pPr>
                  <a:lvl2pPr marL="4572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2pPr>
                  <a:lvl3pPr marL="9144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3pPr>
                  <a:lvl4pPr marL="13716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4pPr>
                  <a:lvl5pPr marL="18288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5pPr>
                  <a:lvl6pPr marL="22860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6pPr>
                  <a:lvl7pPr marL="27432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7pPr>
                  <a:lvl8pPr marL="32004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8pPr>
                  <a:lvl9pPr marL="36576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9pPr>
                </a:lstStyle>
                <a:p>
                  <a:pPr defTabSz="914400" fontAlgn="auto" latinLnBrk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0" lang="ko-KR" altLang="en-US" sz="1200" b="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KoPub돋움체 Bold" panose="02020603020101020101" pitchFamily="18" charset="-127"/>
                      <a:ea typeface="KoPub돋움체 Bold" panose="02020603020101020101" pitchFamily="18" charset="-127"/>
                      <a:cs typeface="Arial" pitchFamily="34" charset="0"/>
                    </a:rPr>
                    <a:t>목적 및 배경</a:t>
                  </a:r>
                </a:p>
              </p:txBody>
            </p:sp>
          </p:grpSp>
          <p:grpSp>
            <p:nvGrpSpPr>
              <p:cNvPr id="58" name="그룹 57">
                <a:extLst>
                  <a:ext uri="{FF2B5EF4-FFF2-40B4-BE49-F238E27FC236}">
                    <a16:creationId xmlns:a16="http://schemas.microsoft.com/office/drawing/2014/main" id="{F3B12134-D1A2-B62C-B465-585435FDE6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48569" y="3850646"/>
                <a:ext cx="5375678" cy="109131"/>
                <a:chOff x="1048569" y="3850646"/>
                <a:chExt cx="5375678" cy="109131"/>
              </a:xfrm>
            </p:grpSpPr>
            <p:pic>
              <p:nvPicPr>
                <p:cNvPr id="59" name="Picture 24" descr="악세사리">
                  <a:extLst>
                    <a:ext uri="{FF2B5EF4-FFF2-40B4-BE49-F238E27FC236}">
                      <a16:creationId xmlns:a16="http://schemas.microsoft.com/office/drawing/2014/main" id="{DECB7326-E1E0-4452-5ADC-782310D61A64}"/>
                    </a:ext>
                  </a:extLst>
                </p:cNvPr>
                <p:cNvPicPr preferRelativeResize="0"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8569" y="3850646"/>
                  <a:ext cx="5375678" cy="1091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0" name="Picture 24" descr="악세사리">
                  <a:extLst>
                    <a:ext uri="{FF2B5EF4-FFF2-40B4-BE49-F238E27FC236}">
                      <a16:creationId xmlns:a16="http://schemas.microsoft.com/office/drawing/2014/main" id="{1434EB2C-84B2-3DD3-D72D-C48AF2D4E8CB}"/>
                    </a:ext>
                  </a:extLst>
                </p:cNvPr>
                <p:cNvPicPr preferRelativeResize="0"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8569" y="3850655"/>
                  <a:ext cx="5375678" cy="1091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pic>
          <p:nvPicPr>
            <p:cNvPr id="56" name="Picture 184" descr="icon_a01">
              <a:extLst>
                <a:ext uri="{FF2B5EF4-FFF2-40B4-BE49-F238E27FC236}">
                  <a16:creationId xmlns:a16="http://schemas.microsoft.com/office/drawing/2014/main" id="{B6B9FFB0-E0DE-85F7-C27C-9AB0EBE068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247" y="2992438"/>
              <a:ext cx="169863" cy="188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4" name="그룹 63">
            <a:extLst>
              <a:ext uri="{FF2B5EF4-FFF2-40B4-BE49-F238E27FC236}">
                <a16:creationId xmlns:a16="http://schemas.microsoft.com/office/drawing/2014/main" id="{51F8858A-4737-F2D1-A995-A0F04921E6F5}"/>
              </a:ext>
            </a:extLst>
          </p:cNvPr>
          <p:cNvGrpSpPr/>
          <p:nvPr/>
        </p:nvGrpSpPr>
        <p:grpSpPr>
          <a:xfrm>
            <a:off x="3788621" y="10505950"/>
            <a:ext cx="7758010" cy="138499"/>
            <a:chOff x="3788621" y="10505950"/>
            <a:chExt cx="7758010" cy="138499"/>
          </a:xfrm>
        </p:grpSpPr>
        <p:sp>
          <p:nvSpPr>
            <p:cNvPr id="65" name="슬라이드페이지번호">
              <a:extLst>
                <a:ext uri="{FF2B5EF4-FFF2-40B4-BE49-F238E27FC236}">
                  <a16:creationId xmlns:a16="http://schemas.microsoft.com/office/drawing/2014/main" id="{D002EB68-F33D-9872-6E85-8F3758272C4B}"/>
                </a:ext>
              </a:extLst>
            </p:cNvPr>
            <p:cNvSpPr txBox="1"/>
            <p:nvPr/>
          </p:nvSpPr>
          <p:spPr>
            <a:xfrm>
              <a:off x="3788621" y="10505950"/>
              <a:ext cx="197170" cy="138499"/>
            </a:xfrm>
            <a:prstGeom prst="rect">
              <a:avLst/>
            </a:prstGeom>
            <a:noFill/>
            <a:ln w="9525" algn="ctr">
              <a:noFill/>
              <a:prstDash val="solid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ko-KR"/>
              </a:defPPr>
              <a:lvl1pPr algn="ctr">
                <a:defRPr kumimoji="0" sz="900" b="0" i="0" u="none" strike="noStrike" cap="none" spc="0" normalizeH="0" baseline="0">
                  <a:ln w="1270">
                    <a:solidFill>
                      <a:srgbClr val="BBE0E3">
                        <a:alpha val="0"/>
                      </a:srgbClr>
                    </a:solidFill>
                  </a:ln>
                  <a:solidFill>
                    <a:srgbClr val="595959"/>
                  </a:solidFill>
                  <a:effectLst/>
                  <a:uLnTx/>
                  <a:uFillTx/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r>
                <a:rPr lang="en-US" altLang="ko-KR" dirty="0"/>
                <a:t>999</a:t>
              </a:r>
              <a:endParaRPr lang="ko-KR" altLang="en-US" dirty="0"/>
            </a:p>
          </p:txBody>
        </p:sp>
        <p:sp>
          <p:nvSpPr>
            <p:cNvPr id="66" name="슬라이드페이지번호 R">
              <a:extLst>
                <a:ext uri="{FF2B5EF4-FFF2-40B4-BE49-F238E27FC236}">
                  <a16:creationId xmlns:a16="http://schemas.microsoft.com/office/drawing/2014/main" id="{2E67FCB0-11FA-886D-6F68-0C0365E6EE59}"/>
                </a:ext>
              </a:extLst>
            </p:cNvPr>
            <p:cNvSpPr txBox="1"/>
            <p:nvPr/>
          </p:nvSpPr>
          <p:spPr>
            <a:xfrm>
              <a:off x="11349461" y="10505950"/>
              <a:ext cx="197170" cy="138499"/>
            </a:xfrm>
            <a:prstGeom prst="rect">
              <a:avLst/>
            </a:prstGeom>
            <a:noFill/>
            <a:ln w="9525" algn="ctr">
              <a:noFill/>
              <a:prstDash val="solid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ko-KR"/>
              </a:defPPr>
              <a:lvl1pPr algn="ctr">
                <a:defRPr kumimoji="0" sz="900" b="0" i="0" u="none" strike="noStrike" cap="none" spc="0" normalizeH="0" baseline="0">
                  <a:ln w="1270">
                    <a:solidFill>
                      <a:srgbClr val="BBE0E3">
                        <a:alpha val="0"/>
                      </a:srgbClr>
                    </a:solidFill>
                  </a:ln>
                  <a:solidFill>
                    <a:srgbClr val="595959"/>
                  </a:solidFill>
                  <a:effectLst/>
                  <a:uLnTx/>
                  <a:uFillTx/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r>
                <a:rPr lang="en-US" altLang="ko-KR" dirty="0"/>
                <a:t>999</a:t>
              </a:r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2674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3" name="그룹 442">
            <a:extLst>
              <a:ext uri="{FF2B5EF4-FFF2-40B4-BE49-F238E27FC236}">
                <a16:creationId xmlns:a16="http://schemas.microsoft.com/office/drawing/2014/main" id="{8BAC99B3-111C-08EC-C448-C9F7282D112F}"/>
              </a:ext>
            </a:extLst>
          </p:cNvPr>
          <p:cNvGrpSpPr>
            <a:grpSpLocks/>
          </p:cNvGrpSpPr>
          <p:nvPr/>
        </p:nvGrpSpPr>
        <p:grpSpPr bwMode="auto">
          <a:xfrm>
            <a:off x="8316913" y="2700122"/>
            <a:ext cx="6366624" cy="385764"/>
            <a:chOff x="181225" y="2959098"/>
            <a:chExt cx="6231125" cy="385765"/>
          </a:xfrm>
        </p:grpSpPr>
        <p:grpSp>
          <p:nvGrpSpPr>
            <p:cNvPr id="444" name="그룹 443">
              <a:extLst>
                <a:ext uri="{FF2B5EF4-FFF2-40B4-BE49-F238E27FC236}">
                  <a16:creationId xmlns:a16="http://schemas.microsoft.com/office/drawing/2014/main" id="{325DDC56-ADBB-0278-166A-DC03AF9054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225" y="2959098"/>
              <a:ext cx="6231125" cy="385765"/>
              <a:chOff x="224077" y="3573461"/>
              <a:chExt cx="6231714" cy="386316"/>
            </a:xfrm>
          </p:grpSpPr>
          <p:grpSp>
            <p:nvGrpSpPr>
              <p:cNvPr id="446" name="그룹 445">
                <a:extLst>
                  <a:ext uri="{FF2B5EF4-FFF2-40B4-BE49-F238E27FC236}">
                    <a16:creationId xmlns:a16="http://schemas.microsoft.com/office/drawing/2014/main" id="{6E7B8F28-65DF-DA99-BEC9-D355B01F2AD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4077" y="3573461"/>
                <a:ext cx="6231714" cy="262313"/>
                <a:chOff x="224759" y="3489640"/>
                <a:chExt cx="6231043" cy="262915"/>
              </a:xfrm>
            </p:grpSpPr>
            <p:sp>
              <p:nvSpPr>
                <p:cNvPr id="450" name="직사각형 449">
                  <a:extLst>
                    <a:ext uri="{FF2B5EF4-FFF2-40B4-BE49-F238E27FC236}">
                      <a16:creationId xmlns:a16="http://schemas.microsoft.com/office/drawing/2014/main" id="{B07F7E10-E71D-D82C-13B2-05FF11A8E3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4759" y="3489640"/>
                  <a:ext cx="6231043" cy="262915"/>
                </a:xfrm>
                <a:prstGeom prst="rect">
                  <a:avLst/>
                </a:prstGeom>
                <a:solidFill>
                  <a:srgbClr val="1F497D">
                    <a:lumMod val="7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>
                  <a:defPPr>
                    <a:defRPr lang="ko-KR"/>
                  </a:defPPr>
                  <a:lvl1pPr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1pPr>
                  <a:lvl2pPr marL="4572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2pPr>
                  <a:lvl3pPr marL="9144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3pPr>
                  <a:lvl4pPr marL="13716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4pPr>
                  <a:lvl5pPr marL="18288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5pPr>
                  <a:lvl6pPr marL="22860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6pPr>
                  <a:lvl7pPr marL="27432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7pPr>
                  <a:lvl8pPr marL="32004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8pPr>
                  <a:lvl9pPr marL="36576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9pPr>
                </a:lstStyle>
                <a:p>
                  <a:pPr algn="ctr" defTabSz="914400" fontAlgn="auto" latinLnBrk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ko-KR" altLang="en-US" sz="1050" b="0">
                    <a:solidFill>
                      <a:srgbClr val="FFFFFF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  <a:cs typeface="Arial" pitchFamily="34" charset="0"/>
                  </a:endParaRPr>
                </a:p>
              </p:txBody>
            </p:sp>
            <p:cxnSp>
              <p:nvCxnSpPr>
                <p:cNvPr id="451" name="직선 연결선 450">
                  <a:extLst>
                    <a:ext uri="{FF2B5EF4-FFF2-40B4-BE49-F238E27FC236}">
                      <a16:creationId xmlns:a16="http://schemas.microsoft.com/office/drawing/2014/main" id="{6380CD08-BD07-007C-3335-30F7A67A3DC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460287" y="3618068"/>
                  <a:ext cx="138933" cy="0"/>
                </a:xfrm>
                <a:prstGeom prst="line">
                  <a:avLst/>
                </a:prstGeom>
                <a:noFill/>
                <a:ln w="12700" algn="ctr">
                  <a:solidFill>
                    <a:sysClr val="window" lastClr="FFFFF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52" name="Text Box 34">
                  <a:extLst>
                    <a:ext uri="{FF2B5EF4-FFF2-40B4-BE49-F238E27FC236}">
                      <a16:creationId xmlns:a16="http://schemas.microsoft.com/office/drawing/2014/main" id="{0D797456-D984-BFC7-FE25-57ED12715AC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671229" y="3528576"/>
                  <a:ext cx="4850519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  <a:scene3d>
                    <a:camera prst="orthographicFront"/>
                    <a:lightRig rig="threePt" dir="t"/>
                  </a:scene3d>
                  <a:sp3d>
                    <a:bevelT w="0"/>
                  </a:sp3d>
                </a:bodyPr>
                <a:lstStyle>
                  <a:defPPr>
                    <a:defRPr lang="ko-KR"/>
                  </a:defPPr>
                  <a:lvl1pPr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1pPr>
                  <a:lvl2pPr marL="4572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2pPr>
                  <a:lvl3pPr marL="9144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3pPr>
                  <a:lvl4pPr marL="13716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4pPr>
                  <a:lvl5pPr marL="18288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5pPr>
                  <a:lvl6pPr marL="22860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6pPr>
                  <a:lvl7pPr marL="27432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7pPr>
                  <a:lvl8pPr marL="32004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8pPr>
                  <a:lvl9pPr marL="36576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9pPr>
                </a:lstStyle>
                <a:p>
                  <a:pPr defTabSz="914400" fontAlgn="auto" latinLnBrk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0" lang="ko-KR" altLang="en-US" sz="1200" b="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KoPub돋움체 Bold" panose="02020603020101020101" pitchFamily="18" charset="-127"/>
                      <a:ea typeface="KoPub돋움체 Bold" panose="02020603020101020101" pitchFamily="18" charset="-127"/>
                      <a:cs typeface="Arial" pitchFamily="34" charset="0"/>
                    </a:rPr>
                    <a:t>목적 및 배경</a:t>
                  </a:r>
                </a:p>
              </p:txBody>
            </p:sp>
          </p:grpSp>
          <p:grpSp>
            <p:nvGrpSpPr>
              <p:cNvPr id="447" name="그룹 446">
                <a:extLst>
                  <a:ext uri="{FF2B5EF4-FFF2-40B4-BE49-F238E27FC236}">
                    <a16:creationId xmlns:a16="http://schemas.microsoft.com/office/drawing/2014/main" id="{59CD73EF-DEB4-AAF6-3468-12D61B8A73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48569" y="3850646"/>
                <a:ext cx="5375678" cy="109131"/>
                <a:chOff x="1048569" y="3850646"/>
                <a:chExt cx="5375678" cy="109131"/>
              </a:xfrm>
            </p:grpSpPr>
            <p:pic>
              <p:nvPicPr>
                <p:cNvPr id="448" name="Picture 24" descr="악세사리">
                  <a:extLst>
                    <a:ext uri="{FF2B5EF4-FFF2-40B4-BE49-F238E27FC236}">
                      <a16:creationId xmlns:a16="http://schemas.microsoft.com/office/drawing/2014/main" id="{DC2B1D90-E7E4-9DD5-E055-BD1E70D0F5B9}"/>
                    </a:ext>
                  </a:extLst>
                </p:cNvPr>
                <p:cNvPicPr preferRelativeResize="0"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8569" y="3850646"/>
                  <a:ext cx="5375678" cy="1091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9" name="Picture 24" descr="악세사리">
                  <a:extLst>
                    <a:ext uri="{FF2B5EF4-FFF2-40B4-BE49-F238E27FC236}">
                      <a16:creationId xmlns:a16="http://schemas.microsoft.com/office/drawing/2014/main" id="{0BB55CD4-9BCD-9805-7A8A-9B4C6A55C89F}"/>
                    </a:ext>
                  </a:extLst>
                </p:cNvPr>
                <p:cNvPicPr preferRelativeResize="0"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8569" y="3850655"/>
                  <a:ext cx="5375678" cy="1091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pic>
          <p:nvPicPr>
            <p:cNvPr id="445" name="Picture 184" descr="icon_a01">
              <a:extLst>
                <a:ext uri="{FF2B5EF4-FFF2-40B4-BE49-F238E27FC236}">
                  <a16:creationId xmlns:a16="http://schemas.microsoft.com/office/drawing/2014/main" id="{4464ADAA-8915-D536-2754-CBBF79C31F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247" y="2992438"/>
              <a:ext cx="169863" cy="188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3EE8914B-E083-BD60-9E88-BD7931685DE6}"/>
              </a:ext>
            </a:extLst>
          </p:cNvPr>
          <p:cNvGrpSpPr/>
          <p:nvPr/>
        </p:nvGrpSpPr>
        <p:grpSpPr>
          <a:xfrm>
            <a:off x="3788621" y="10505950"/>
            <a:ext cx="7758010" cy="138499"/>
            <a:chOff x="3788621" y="10505950"/>
            <a:chExt cx="7758010" cy="138499"/>
          </a:xfrm>
        </p:grpSpPr>
        <p:sp>
          <p:nvSpPr>
            <p:cNvPr id="3" name="슬라이드페이지번호">
              <a:extLst>
                <a:ext uri="{FF2B5EF4-FFF2-40B4-BE49-F238E27FC236}">
                  <a16:creationId xmlns:a16="http://schemas.microsoft.com/office/drawing/2014/main" id="{D3E12860-5E30-4DB0-9B1C-6C58F6AF3F78}"/>
                </a:ext>
              </a:extLst>
            </p:cNvPr>
            <p:cNvSpPr txBox="1"/>
            <p:nvPr/>
          </p:nvSpPr>
          <p:spPr>
            <a:xfrm>
              <a:off x="3788621" y="10505950"/>
              <a:ext cx="197170" cy="138499"/>
            </a:xfrm>
            <a:prstGeom prst="rect">
              <a:avLst/>
            </a:prstGeom>
            <a:noFill/>
            <a:ln w="9525" algn="ctr">
              <a:noFill/>
              <a:prstDash val="solid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ko-KR"/>
              </a:defPPr>
              <a:lvl1pPr algn="ctr">
                <a:defRPr kumimoji="0" sz="900" b="0" i="0" u="none" strike="noStrike" cap="none" spc="0" normalizeH="0" baseline="0">
                  <a:ln w="1270">
                    <a:solidFill>
                      <a:srgbClr val="BBE0E3">
                        <a:alpha val="0"/>
                      </a:srgbClr>
                    </a:solidFill>
                  </a:ln>
                  <a:solidFill>
                    <a:srgbClr val="595959"/>
                  </a:solidFill>
                  <a:effectLst/>
                  <a:uLnTx/>
                  <a:uFillTx/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r>
                <a:rPr lang="en-US" altLang="ko-KR" dirty="0"/>
                <a:t>999</a:t>
              </a:r>
              <a:endParaRPr lang="ko-KR" altLang="en-US" dirty="0"/>
            </a:p>
          </p:txBody>
        </p:sp>
        <p:sp>
          <p:nvSpPr>
            <p:cNvPr id="4" name="슬라이드페이지번호 R">
              <a:extLst>
                <a:ext uri="{FF2B5EF4-FFF2-40B4-BE49-F238E27FC236}">
                  <a16:creationId xmlns:a16="http://schemas.microsoft.com/office/drawing/2014/main" id="{503E7770-BFFC-44A5-A7A2-B5286DE6AECD}"/>
                </a:ext>
              </a:extLst>
            </p:cNvPr>
            <p:cNvSpPr txBox="1"/>
            <p:nvPr/>
          </p:nvSpPr>
          <p:spPr>
            <a:xfrm>
              <a:off x="11349461" y="10505950"/>
              <a:ext cx="197170" cy="138499"/>
            </a:xfrm>
            <a:prstGeom prst="rect">
              <a:avLst/>
            </a:prstGeom>
            <a:noFill/>
            <a:ln w="9525" algn="ctr">
              <a:noFill/>
              <a:prstDash val="solid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ko-KR"/>
              </a:defPPr>
              <a:lvl1pPr algn="ctr">
                <a:defRPr kumimoji="0" sz="900" b="0" i="0" u="none" strike="noStrike" cap="none" spc="0" normalizeH="0" baseline="0">
                  <a:ln w="1270">
                    <a:solidFill>
                      <a:srgbClr val="BBE0E3">
                        <a:alpha val="0"/>
                      </a:srgbClr>
                    </a:solidFill>
                  </a:ln>
                  <a:solidFill>
                    <a:srgbClr val="595959"/>
                  </a:solidFill>
                  <a:effectLst/>
                  <a:uLnTx/>
                  <a:uFillTx/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r>
                <a:rPr lang="en-US" altLang="ko-KR" dirty="0"/>
                <a:t>999</a:t>
              </a:r>
              <a:endParaRPr lang="ko-KR" altLang="en-US" dirty="0"/>
            </a:p>
          </p:txBody>
        </p:sp>
      </p:grpSp>
      <p:grpSp>
        <p:nvGrpSpPr>
          <p:cNvPr id="264" name="그룹 263">
            <a:extLst>
              <a:ext uri="{FF2B5EF4-FFF2-40B4-BE49-F238E27FC236}">
                <a16:creationId xmlns:a16="http://schemas.microsoft.com/office/drawing/2014/main" id="{7F6EE92E-F0EB-3A9E-0020-3044361E9116}"/>
              </a:ext>
            </a:extLst>
          </p:cNvPr>
          <p:cNvGrpSpPr/>
          <p:nvPr/>
        </p:nvGrpSpPr>
        <p:grpSpPr>
          <a:xfrm>
            <a:off x="650081" y="1357572"/>
            <a:ext cx="1718419" cy="435909"/>
            <a:chOff x="654843" y="1156532"/>
            <a:chExt cx="1718419" cy="435909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7523D042-C69E-A50A-66FB-D474EAF3D8F4}"/>
                </a:ext>
              </a:extLst>
            </p:cNvPr>
            <p:cNvSpPr txBox="1"/>
            <p:nvPr/>
          </p:nvSpPr>
          <p:spPr>
            <a:xfrm>
              <a:off x="654843" y="1376997"/>
              <a:ext cx="1718419" cy="215444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defTabSz="457200" latinLnBrk="0"/>
              <a:r>
                <a:rPr lang="en-US" altLang="ko-KR" sz="14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1.1 </a:t>
              </a:r>
              <a:r>
                <a:rPr lang="ko-KR" altLang="en-US" sz="14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제안의 목적 및 배경</a:t>
              </a: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EFE2E7FE-A80E-36FB-62BB-11CFF37B2941}"/>
                </a:ext>
              </a:extLst>
            </p:cNvPr>
            <p:cNvSpPr txBox="1"/>
            <p:nvPr/>
          </p:nvSpPr>
          <p:spPr>
            <a:xfrm>
              <a:off x="654843" y="1156532"/>
              <a:ext cx="1030731" cy="184666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defTabSz="457200" latinLnBrk="0"/>
              <a:r>
                <a:rPr lang="en-US" altLang="ko-KR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1. </a:t>
              </a:r>
              <a:r>
                <a:rPr lang="ko-KR" altLang="en-US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사업의 이해도</a:t>
              </a:r>
            </a:p>
          </p:txBody>
        </p:sp>
      </p:grpSp>
      <p:grpSp>
        <p:nvGrpSpPr>
          <p:cNvPr id="267" name="그룹 266">
            <a:extLst>
              <a:ext uri="{FF2B5EF4-FFF2-40B4-BE49-F238E27FC236}">
                <a16:creationId xmlns:a16="http://schemas.microsoft.com/office/drawing/2014/main" id="{0CEF91AE-E533-36DC-9009-A8E2847A32C5}"/>
              </a:ext>
            </a:extLst>
          </p:cNvPr>
          <p:cNvGrpSpPr/>
          <p:nvPr/>
        </p:nvGrpSpPr>
        <p:grpSpPr>
          <a:xfrm>
            <a:off x="8354597" y="1360082"/>
            <a:ext cx="1510029" cy="435909"/>
            <a:chOff x="654843" y="1156532"/>
            <a:chExt cx="1510029" cy="435909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EA8B8FCD-D23F-B9F7-8913-CA7953B0758F}"/>
                </a:ext>
              </a:extLst>
            </p:cNvPr>
            <p:cNvSpPr txBox="1"/>
            <p:nvPr/>
          </p:nvSpPr>
          <p:spPr>
            <a:xfrm>
              <a:off x="654843" y="1376997"/>
              <a:ext cx="1510029" cy="215444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defTabSz="457200" latinLnBrk="0"/>
              <a:r>
                <a:rPr lang="en-US" altLang="ko-KR" sz="14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1.2 </a:t>
              </a:r>
              <a:r>
                <a:rPr lang="ko-KR" altLang="en-US" sz="14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사업의 수행 범위</a:t>
              </a: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E0CAED03-DFCA-3B47-6FF3-22F2B546F746}"/>
                </a:ext>
              </a:extLst>
            </p:cNvPr>
            <p:cNvSpPr txBox="1"/>
            <p:nvPr/>
          </p:nvSpPr>
          <p:spPr>
            <a:xfrm>
              <a:off x="654843" y="1156532"/>
              <a:ext cx="1030731" cy="184666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defTabSz="457200" latinLnBrk="0"/>
              <a:r>
                <a:rPr lang="en-US" altLang="ko-KR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1. </a:t>
              </a:r>
              <a:r>
                <a:rPr lang="ko-KR" altLang="en-US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사업의</a:t>
              </a:r>
              <a:r>
                <a:rPr lang="en-US" altLang="ko-KR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 </a:t>
              </a:r>
              <a:r>
                <a:rPr lang="ko-KR" altLang="en-US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이해도</a:t>
              </a:r>
            </a:p>
          </p:txBody>
        </p:sp>
      </p:grpSp>
      <p:sp>
        <p:nvSpPr>
          <p:cNvPr id="270" name="AutoShape 84">
            <a:extLst>
              <a:ext uri="{FF2B5EF4-FFF2-40B4-BE49-F238E27FC236}">
                <a16:creationId xmlns:a16="http://schemas.microsoft.com/office/drawing/2014/main" id="{C0710721-9669-BB52-7F52-C12ACBAF6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940" y="1919134"/>
            <a:ext cx="6378748" cy="563993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lIns="0" tIns="0" rIns="0" bIns="0">
            <a:scene3d>
              <a:camera prst="orthographicFront"/>
              <a:lightRig rig="threePt" dir="t"/>
            </a:scene3d>
            <a:sp3d>
              <a:bevelT w="0"/>
            </a:sp3d>
          </a:bodyPr>
          <a:lstStyle>
            <a:lvl1pPr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1pPr>
            <a:lvl2pPr marL="742950" indent="-28575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2pPr>
            <a:lvl3pPr marL="11430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3pPr>
            <a:lvl4pPr marL="16002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4pPr>
            <a:lvl5pPr marL="20574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9pPr>
          </a:lstStyle>
          <a:p>
            <a:pPr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화영시는 다양한 시스템들이 운영되고 있으며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,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개별적으로 운영되고 있는 시스템을 통합하여 입주기업과 시설물 운영관리자들 간의 원 스톱 서비스가 가능한 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IT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신기술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/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신기법의 적극적 도입으로  입주기업 불편해소 및 화영시 운영의 현대화로 입주업체의 애로사항처리와 서비스 개선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,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화영시 운영 효율성 등 열린 정보 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On-Line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채널을 구축합니다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.</a:t>
            </a:r>
          </a:p>
        </p:txBody>
      </p:sp>
      <p:sp>
        <p:nvSpPr>
          <p:cNvPr id="271" name="AutoShape 84">
            <a:extLst>
              <a:ext uri="{FF2B5EF4-FFF2-40B4-BE49-F238E27FC236}">
                <a16:creationId xmlns:a16="http://schemas.microsoft.com/office/drawing/2014/main" id="{E1A745A3-C6CF-5989-CAD6-6B719D74F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13" y="1919134"/>
            <a:ext cx="6098745" cy="563993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lIns="0" tIns="0" rIns="0" bIns="0">
            <a:scene3d>
              <a:camera prst="orthographicFront"/>
              <a:lightRig rig="threePt" dir="t"/>
            </a:scene3d>
            <a:sp3d>
              <a:bevelT w="0"/>
            </a:sp3d>
          </a:bodyPr>
          <a:lstStyle>
            <a:lvl1pPr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1pPr>
            <a:lvl2pPr marL="742950" indent="-28575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2pPr>
            <a:lvl3pPr marL="11430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3pPr>
            <a:lvl4pPr marL="16002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4pPr>
            <a:lvl5pPr marL="2057400" indent="-228600" eaLnBrk="0" hangingPunct="0"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100" b="1">
                <a:solidFill>
                  <a:schemeClr val="tx1"/>
                </a:solidFill>
                <a:latin typeface="Arial" pitchFamily="34" charset="0"/>
                <a:ea typeface="휴먼둥근고딕"/>
                <a:cs typeface="휴먼둥근고딕"/>
              </a:defRPr>
            </a:lvl9pPr>
          </a:lstStyle>
          <a:p>
            <a:pPr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defRPr/>
            </a:pP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본 사업을 통해 제안사는 입주기업지원 포털사이트에서 제공하는 다양한 입주기업 지원 업무 환경을 통해 부대건물 내 입주기업들이 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On-Line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환경을 통해 언제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, </a:t>
            </a:r>
            <a:r>
              <a:rPr lang="ko-KR" altLang="en-US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어디서나 실 시간적인 서비스 지원 이 가능하도록 사업수행 범위는 아래와 같습니다</a:t>
            </a:r>
            <a:r>
              <a:rPr lang="en-US" altLang="ko-KR" b="0" spc="-70" dirty="0">
                <a:solidFill>
                  <a:prstClr val="black"/>
                </a:solidFill>
                <a:latin typeface="KoPub돋움체 Medium"/>
                <a:ea typeface="KoPub돋움체 Medium"/>
              </a:rPr>
              <a:t>. </a:t>
            </a:r>
          </a:p>
        </p:txBody>
      </p:sp>
      <p:grpSp>
        <p:nvGrpSpPr>
          <p:cNvPr id="275" name="그룹 274">
            <a:extLst>
              <a:ext uri="{FF2B5EF4-FFF2-40B4-BE49-F238E27FC236}">
                <a16:creationId xmlns:a16="http://schemas.microsoft.com/office/drawing/2014/main" id="{82C3B819-14D4-5240-8963-7EBC190B3D47}"/>
              </a:ext>
            </a:extLst>
          </p:cNvPr>
          <p:cNvGrpSpPr>
            <a:grpSpLocks/>
          </p:cNvGrpSpPr>
          <p:nvPr/>
        </p:nvGrpSpPr>
        <p:grpSpPr bwMode="auto">
          <a:xfrm>
            <a:off x="645940" y="2700122"/>
            <a:ext cx="6378748" cy="385764"/>
            <a:chOff x="181225" y="2959098"/>
            <a:chExt cx="6231125" cy="385765"/>
          </a:xfrm>
        </p:grpSpPr>
        <p:grpSp>
          <p:nvGrpSpPr>
            <p:cNvPr id="276" name="그룹 275">
              <a:extLst>
                <a:ext uri="{FF2B5EF4-FFF2-40B4-BE49-F238E27FC236}">
                  <a16:creationId xmlns:a16="http://schemas.microsoft.com/office/drawing/2014/main" id="{8CC5F790-F09E-49FC-A6E7-08204F3E1C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225" y="2959098"/>
              <a:ext cx="6231125" cy="385765"/>
              <a:chOff x="224077" y="3573461"/>
              <a:chExt cx="6231714" cy="386316"/>
            </a:xfrm>
          </p:grpSpPr>
          <p:grpSp>
            <p:nvGrpSpPr>
              <p:cNvPr id="278" name="그룹 277">
                <a:extLst>
                  <a:ext uri="{FF2B5EF4-FFF2-40B4-BE49-F238E27FC236}">
                    <a16:creationId xmlns:a16="http://schemas.microsoft.com/office/drawing/2014/main" id="{7B0E3E99-9D1C-5A6A-3AA1-06EC4A4269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4077" y="3573461"/>
                <a:ext cx="6231714" cy="262313"/>
                <a:chOff x="224759" y="3489640"/>
                <a:chExt cx="6231043" cy="262915"/>
              </a:xfrm>
            </p:grpSpPr>
            <p:sp>
              <p:nvSpPr>
                <p:cNvPr id="282" name="직사각형 281">
                  <a:extLst>
                    <a:ext uri="{FF2B5EF4-FFF2-40B4-BE49-F238E27FC236}">
                      <a16:creationId xmlns:a16="http://schemas.microsoft.com/office/drawing/2014/main" id="{4E9AEA7B-FFF7-FC6B-1DF3-A6074C017D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4759" y="3489640"/>
                  <a:ext cx="6231043" cy="262915"/>
                </a:xfrm>
                <a:prstGeom prst="rect">
                  <a:avLst/>
                </a:prstGeom>
                <a:solidFill>
                  <a:srgbClr val="1F497D">
                    <a:lumMod val="7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>
                  <a:defPPr>
                    <a:defRPr lang="ko-KR"/>
                  </a:defPPr>
                  <a:lvl1pPr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1pPr>
                  <a:lvl2pPr marL="4572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2pPr>
                  <a:lvl3pPr marL="9144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3pPr>
                  <a:lvl4pPr marL="13716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4pPr>
                  <a:lvl5pPr marL="18288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5pPr>
                  <a:lvl6pPr marL="22860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6pPr>
                  <a:lvl7pPr marL="27432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7pPr>
                  <a:lvl8pPr marL="32004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8pPr>
                  <a:lvl9pPr marL="36576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9pPr>
                </a:lstStyle>
                <a:p>
                  <a:pPr algn="ctr" defTabSz="914400" fontAlgn="auto" latinLnBrk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ko-KR" altLang="en-US" sz="1050" b="0">
                    <a:solidFill>
                      <a:srgbClr val="FFFFFF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  <a:cs typeface="Arial" pitchFamily="34" charset="0"/>
                  </a:endParaRPr>
                </a:p>
              </p:txBody>
            </p:sp>
            <p:cxnSp>
              <p:nvCxnSpPr>
                <p:cNvPr id="283" name="직선 연결선 282">
                  <a:extLst>
                    <a:ext uri="{FF2B5EF4-FFF2-40B4-BE49-F238E27FC236}">
                      <a16:creationId xmlns:a16="http://schemas.microsoft.com/office/drawing/2014/main" id="{67C61FFF-49BB-8B60-40FD-524E9CE18F7C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460287" y="3618068"/>
                  <a:ext cx="138933" cy="0"/>
                </a:xfrm>
                <a:prstGeom prst="line">
                  <a:avLst/>
                </a:prstGeom>
                <a:noFill/>
                <a:ln w="12700" algn="ctr">
                  <a:solidFill>
                    <a:sysClr val="window" lastClr="FFFFF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84" name="Text Box 34">
                  <a:extLst>
                    <a:ext uri="{FF2B5EF4-FFF2-40B4-BE49-F238E27FC236}">
                      <a16:creationId xmlns:a16="http://schemas.microsoft.com/office/drawing/2014/main" id="{012F6B3C-7B35-FB6D-1475-37F1AA0E4D6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671229" y="3528576"/>
                  <a:ext cx="4850519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  <a:scene3d>
                    <a:camera prst="orthographicFront"/>
                    <a:lightRig rig="threePt" dir="t"/>
                  </a:scene3d>
                  <a:sp3d>
                    <a:bevelT w="0"/>
                  </a:sp3d>
                </a:bodyPr>
                <a:lstStyle>
                  <a:defPPr>
                    <a:defRPr lang="ko-KR"/>
                  </a:defPPr>
                  <a:lvl1pPr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1pPr>
                  <a:lvl2pPr marL="4572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2pPr>
                  <a:lvl3pPr marL="9144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3pPr>
                  <a:lvl4pPr marL="13716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4pPr>
                  <a:lvl5pPr marL="18288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5pPr>
                  <a:lvl6pPr marL="22860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6pPr>
                  <a:lvl7pPr marL="27432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7pPr>
                  <a:lvl8pPr marL="32004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8pPr>
                  <a:lvl9pPr marL="36576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9pPr>
                </a:lstStyle>
                <a:p>
                  <a:pPr defTabSz="914400" fontAlgn="auto" latinLnBrk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0" lang="ko-KR" altLang="en-US" sz="1200" b="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KoPub돋움체 Bold" panose="02020603020101020101" pitchFamily="18" charset="-127"/>
                      <a:ea typeface="KoPub돋움체 Bold" panose="02020603020101020101" pitchFamily="18" charset="-127"/>
                      <a:cs typeface="Arial" pitchFamily="34" charset="0"/>
                    </a:rPr>
                    <a:t>목적 및 배경</a:t>
                  </a:r>
                </a:p>
              </p:txBody>
            </p:sp>
          </p:grpSp>
          <p:grpSp>
            <p:nvGrpSpPr>
              <p:cNvPr id="279" name="그룹 278">
                <a:extLst>
                  <a:ext uri="{FF2B5EF4-FFF2-40B4-BE49-F238E27FC236}">
                    <a16:creationId xmlns:a16="http://schemas.microsoft.com/office/drawing/2014/main" id="{14060EFF-B9EB-1ECE-39A4-D354677E1A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48569" y="3850646"/>
                <a:ext cx="5375678" cy="109131"/>
                <a:chOff x="1048569" y="3850646"/>
                <a:chExt cx="5375678" cy="109131"/>
              </a:xfrm>
            </p:grpSpPr>
            <p:pic>
              <p:nvPicPr>
                <p:cNvPr id="280" name="Picture 24" descr="악세사리">
                  <a:extLst>
                    <a:ext uri="{FF2B5EF4-FFF2-40B4-BE49-F238E27FC236}">
                      <a16:creationId xmlns:a16="http://schemas.microsoft.com/office/drawing/2014/main" id="{6F18CACD-4823-631C-3460-C68D0C67C2A3}"/>
                    </a:ext>
                  </a:extLst>
                </p:cNvPr>
                <p:cNvPicPr preferRelativeResize="0"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8569" y="3850646"/>
                  <a:ext cx="5375678" cy="1091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1" name="Picture 24" descr="악세사리">
                  <a:extLst>
                    <a:ext uri="{FF2B5EF4-FFF2-40B4-BE49-F238E27FC236}">
                      <a16:creationId xmlns:a16="http://schemas.microsoft.com/office/drawing/2014/main" id="{8677FD6E-5871-E4E3-44DA-20A8FF32B6E2}"/>
                    </a:ext>
                  </a:extLst>
                </p:cNvPr>
                <p:cNvPicPr preferRelativeResize="0"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8569" y="3850655"/>
                  <a:ext cx="5375678" cy="1091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pic>
          <p:nvPicPr>
            <p:cNvPr id="277" name="Picture 184" descr="icon_a01">
              <a:extLst>
                <a:ext uri="{FF2B5EF4-FFF2-40B4-BE49-F238E27FC236}">
                  <a16:creationId xmlns:a16="http://schemas.microsoft.com/office/drawing/2014/main" id="{3A8EF49A-D1E5-DAB1-9756-C3AD1BF1BE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247" y="2992438"/>
              <a:ext cx="169863" cy="188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98" name="Group 187">
            <a:extLst>
              <a:ext uri="{FF2B5EF4-FFF2-40B4-BE49-F238E27FC236}">
                <a16:creationId xmlns:a16="http://schemas.microsoft.com/office/drawing/2014/main" id="{24813203-74D4-4709-8CF8-934326AE3042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3598818" y="1758632"/>
            <a:ext cx="548298" cy="5373299"/>
            <a:chOff x="1983" y="2096"/>
            <a:chExt cx="335" cy="1720"/>
          </a:xfrm>
        </p:grpSpPr>
        <p:sp>
          <p:nvSpPr>
            <p:cNvPr id="299" name="AutoShape 188">
              <a:extLst>
                <a:ext uri="{FF2B5EF4-FFF2-40B4-BE49-F238E27FC236}">
                  <a16:creationId xmlns:a16="http://schemas.microsoft.com/office/drawing/2014/main" id="{5B248897-5C8A-DE5E-AA54-B85B2096BD08}"/>
                </a:ext>
              </a:extLst>
            </p:cNvPr>
            <p:cNvSpPr>
              <a:spLocks/>
            </p:cNvSpPr>
            <p:nvPr/>
          </p:nvSpPr>
          <p:spPr bwMode="gray">
            <a:xfrm flipH="1">
              <a:off x="2027" y="2096"/>
              <a:ext cx="291" cy="1720"/>
            </a:xfrm>
            <a:prstGeom prst="leftBrace">
              <a:avLst>
                <a:gd name="adj1" fmla="val 130116"/>
                <a:gd name="adj2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F5F6F5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ko-KR" altLang="ko-KR" sz="2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300" name="AutoShape 189">
              <a:extLst>
                <a:ext uri="{FF2B5EF4-FFF2-40B4-BE49-F238E27FC236}">
                  <a16:creationId xmlns:a16="http://schemas.microsoft.com/office/drawing/2014/main" id="{2738F6A6-C92D-F672-B0DE-F089322F9771}"/>
                </a:ext>
              </a:extLst>
            </p:cNvPr>
            <p:cNvSpPr>
              <a:spLocks/>
            </p:cNvSpPr>
            <p:nvPr/>
          </p:nvSpPr>
          <p:spPr bwMode="gray">
            <a:xfrm flipH="1">
              <a:off x="1983" y="2096"/>
              <a:ext cx="291" cy="1720"/>
            </a:xfrm>
            <a:prstGeom prst="leftBrace">
              <a:avLst>
                <a:gd name="adj1" fmla="val 130116"/>
                <a:gd name="adj2" fmla="val 50000"/>
              </a:avLst>
            </a:prstGeom>
            <a:gradFill rotWithShape="1">
              <a:gsLst>
                <a:gs pos="0">
                  <a:srgbClr val="B2B2B2"/>
                </a:gs>
                <a:gs pos="100000">
                  <a:sysClr val="window" lastClr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ko-KR" altLang="ko-KR" sz="2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굴림" pitchFamily="50" charset="-127"/>
                <a:ea typeface="굴림" pitchFamily="50" charset="-127"/>
              </a:endParaRPr>
            </a:p>
          </p:txBody>
        </p:sp>
      </p:grpSp>
      <p:grpSp>
        <p:nvGrpSpPr>
          <p:cNvPr id="346" name="Rn141">
            <a:extLst>
              <a:ext uri="{FF2B5EF4-FFF2-40B4-BE49-F238E27FC236}">
                <a16:creationId xmlns:a16="http://schemas.microsoft.com/office/drawing/2014/main" id="{CFD145F4-8C49-E60E-ED18-15779CEEBB7B}"/>
              </a:ext>
            </a:extLst>
          </p:cNvPr>
          <p:cNvGrpSpPr/>
          <p:nvPr/>
        </p:nvGrpSpPr>
        <p:grpSpPr>
          <a:xfrm>
            <a:off x="2331685" y="3539051"/>
            <a:ext cx="3075913" cy="474832"/>
            <a:chOff x="2375037" y="3190432"/>
            <a:chExt cx="3024336" cy="466870"/>
          </a:xfrm>
        </p:grpSpPr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0621AD26-7DBA-0D5D-6B8A-6439A7D2F4A1}"/>
                </a:ext>
              </a:extLst>
            </p:cNvPr>
            <p:cNvSpPr txBox="1"/>
            <p:nvPr/>
          </p:nvSpPr>
          <p:spPr>
            <a:xfrm>
              <a:off x="2613938" y="3411081"/>
              <a:ext cx="2546530" cy="246221"/>
            </a:xfrm>
            <a:prstGeom prst="rect">
              <a:avLst/>
            </a:prstGeom>
            <a:noFill/>
            <a:ln>
              <a:solidFill>
                <a:srgbClr val="FFCCFF">
                  <a:alpha val="0"/>
                </a:srgbClr>
              </a:solidFill>
            </a:ln>
          </p:spPr>
          <p:txBody>
            <a:bodyPr wrap="none" lIns="0" tIns="0" rIns="0" bIns="0" rtlCol="0" anchor="t" anchorCtr="0">
              <a:spAutoFit/>
            </a:bodyPr>
            <a:lstStyle>
              <a:defPPr>
                <a:defRPr lang="en-US"/>
              </a:defPPr>
              <a:lvl1pPr algn="ctr">
                <a:defRPr sz="1600" spc="-80">
                  <a:ln>
                    <a:solidFill>
                      <a:srgbClr val="5B9BD5">
                        <a:shade val="50000"/>
                        <a:alpha val="0"/>
                      </a:srgbClr>
                    </a:solidFill>
                  </a:ln>
                  <a:solidFill>
                    <a:srgbClr val="9A7B2B"/>
                  </a:solidFill>
                  <a:latin typeface="G마켓 산스 TTF Bold" panose="02000000000000000000" pitchFamily="2" charset="-127"/>
                  <a:ea typeface="G마켓 산스 TTF Bold" panose="02000000000000000000" pitchFamily="2" charset="-127"/>
                </a:defRPr>
              </a:lvl1pPr>
            </a:lstStyle>
            <a:p>
              <a:pPr defTabSz="457200" latinLnBrk="0">
                <a:defRPr/>
              </a:pPr>
              <a:r>
                <a:rPr lang="ko-KR" altLang="en-US" kern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srgbClr val="F26539"/>
                  </a:solidFill>
                  <a:latin typeface="공체 Bold" panose="00000800000000000000" pitchFamily="2" charset="-127"/>
                  <a:ea typeface="공체 Bold" panose="00000800000000000000" pitchFamily="2" charset="-127"/>
                </a:rPr>
                <a:t>업무지원 포털서비스 체계 구축</a:t>
              </a:r>
            </a:p>
          </p:txBody>
        </p:sp>
        <p:grpSp>
          <p:nvGrpSpPr>
            <p:cNvPr id="348" name="그룹 347">
              <a:extLst>
                <a:ext uri="{FF2B5EF4-FFF2-40B4-BE49-F238E27FC236}">
                  <a16:creationId xmlns:a16="http://schemas.microsoft.com/office/drawing/2014/main" id="{21AA1FA8-4F7D-6330-A9AA-D86D92EB24F7}"/>
                </a:ext>
              </a:extLst>
            </p:cNvPr>
            <p:cNvGrpSpPr/>
            <p:nvPr/>
          </p:nvGrpSpPr>
          <p:grpSpPr>
            <a:xfrm>
              <a:off x="2375037" y="3190432"/>
              <a:ext cx="3024336" cy="400110"/>
              <a:chOff x="2383310" y="3190432"/>
              <a:chExt cx="3024336" cy="400110"/>
            </a:xfrm>
          </p:grpSpPr>
          <p:sp>
            <p:nvSpPr>
              <p:cNvPr id="349" name="TextBox 348">
                <a:extLst>
                  <a:ext uri="{FF2B5EF4-FFF2-40B4-BE49-F238E27FC236}">
                    <a16:creationId xmlns:a16="http://schemas.microsoft.com/office/drawing/2014/main" id="{566B3459-6178-4D48-0D2C-B58E86D49730}"/>
                  </a:ext>
                </a:extLst>
              </p:cNvPr>
              <p:cNvSpPr txBox="1"/>
              <p:nvPr/>
            </p:nvSpPr>
            <p:spPr>
              <a:xfrm>
                <a:off x="2868272" y="3190432"/>
                <a:ext cx="2054409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 anchor="t" anchorCtr="0">
                <a:spAutoFit/>
              </a:bodyPr>
              <a:lstStyle>
                <a:defPPr>
                  <a:defRPr lang="en-US"/>
                </a:defPPr>
                <a:lvl1pPr lvl="0" algn="ctr">
                  <a:defRPr sz="1200" spc="-80">
                    <a:ln>
                      <a:solidFill>
                        <a:srgbClr val="5B9BD5">
                          <a:shade val="50000"/>
                          <a:alpha val="0"/>
                        </a:srgbClr>
                      </a:solidFill>
                    </a:ln>
                    <a:solidFill>
                      <a:srgbClr val="595959"/>
                    </a:solidFill>
                    <a:latin typeface="다음_Regular" panose="02000603060000000000" pitchFamily="2" charset="-127"/>
                    <a:ea typeface="다음_Regular" panose="02000603060000000000" pitchFamily="2" charset="-127"/>
                  </a:defRPr>
                </a:lvl1pPr>
              </a:lstStyle>
              <a:p>
                <a:pPr latinLnBrk="0">
                  <a:defRPr/>
                </a:pPr>
                <a:r>
                  <a:rPr lang="ko-KR" altLang="en-US" sz="1400" kern="0" dirty="0">
                    <a:ln w="1270">
                      <a:solidFill>
                        <a:srgbClr val="FFCCFF">
                          <a:alpha val="0"/>
                        </a:srgbClr>
                      </a:solidFill>
                    </a:ln>
                    <a:solidFill>
                      <a:srgbClr val="333333"/>
                    </a:solidFill>
                    <a:latin typeface="공체 Bold" panose="00000800000000000000" pitchFamily="2" charset="-127"/>
                    <a:ea typeface="공체 Bold" panose="00000800000000000000" pitchFamily="2" charset="-127"/>
                  </a:rPr>
                  <a:t>첨단 </a:t>
                </a:r>
                <a:r>
                  <a:rPr lang="en-US" altLang="ko-KR" sz="1400" kern="0" dirty="0">
                    <a:ln w="1270">
                      <a:solidFill>
                        <a:srgbClr val="FFCCFF">
                          <a:alpha val="0"/>
                        </a:srgbClr>
                      </a:solidFill>
                    </a:ln>
                    <a:solidFill>
                      <a:srgbClr val="333333"/>
                    </a:solidFill>
                    <a:latin typeface="공체 Bold" panose="00000800000000000000" pitchFamily="2" charset="-127"/>
                    <a:ea typeface="공체 Bold" panose="00000800000000000000" pitchFamily="2" charset="-127"/>
                  </a:rPr>
                  <a:t>IT</a:t>
                </a:r>
                <a:r>
                  <a:rPr lang="ko-KR" altLang="en-US" sz="1400" kern="0" dirty="0">
                    <a:ln w="1270">
                      <a:solidFill>
                        <a:srgbClr val="FFCCFF">
                          <a:alpha val="0"/>
                        </a:srgbClr>
                      </a:solidFill>
                    </a:ln>
                    <a:solidFill>
                      <a:srgbClr val="333333"/>
                    </a:solidFill>
                    <a:latin typeface="공체 Bold" panose="00000800000000000000" pitchFamily="2" charset="-127"/>
                    <a:ea typeface="공체 Bold" panose="00000800000000000000" pitchFamily="2" charset="-127"/>
                  </a:rPr>
                  <a:t>를 접목한 현장중심의</a:t>
                </a:r>
                <a:br>
                  <a:rPr lang="ko-KR" altLang="en-US" kern="0" dirty="0">
                    <a:ln w="1270">
                      <a:solidFill>
                        <a:srgbClr val="FFCCFF">
                          <a:alpha val="0"/>
                        </a:srgbClr>
                      </a:solidFill>
                    </a:ln>
                    <a:latin typeface="공체 Medium" panose="00000600000000000000" pitchFamily="2" charset="-127"/>
                    <a:ea typeface="공체 Medium" panose="00000600000000000000" pitchFamily="2" charset="-127"/>
                  </a:rPr>
                </a:br>
                <a:endParaRPr lang="ko-KR" altLang="en-US" kern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latin typeface="공체 Medium" panose="00000600000000000000" pitchFamily="2" charset="-127"/>
                  <a:ea typeface="공체 Medium" panose="00000600000000000000" pitchFamily="2" charset="-127"/>
                </a:endParaRPr>
              </a:p>
            </p:txBody>
          </p:sp>
          <p:sp>
            <p:nvSpPr>
              <p:cNvPr id="350" name="자유형: 도형 1174">
                <a:extLst>
                  <a:ext uri="{FF2B5EF4-FFF2-40B4-BE49-F238E27FC236}">
                    <a16:creationId xmlns:a16="http://schemas.microsoft.com/office/drawing/2014/main" id="{A3B8F6F6-62BC-1425-0222-29C7B53B9A46}"/>
                  </a:ext>
                </a:extLst>
              </p:cNvPr>
              <p:cNvSpPr/>
              <p:nvPr/>
            </p:nvSpPr>
            <p:spPr>
              <a:xfrm>
                <a:off x="2383310" y="3190432"/>
                <a:ext cx="144016" cy="107931"/>
              </a:xfrm>
              <a:custGeom>
                <a:avLst/>
                <a:gdLst>
                  <a:gd name="connsiteX0" fmla="*/ 99299 w 144016"/>
                  <a:gd name="connsiteY0" fmla="*/ 0 h 107931"/>
                  <a:gd name="connsiteX1" fmla="*/ 144016 w 144016"/>
                  <a:gd name="connsiteY1" fmla="*/ 0 h 107931"/>
                  <a:gd name="connsiteX2" fmla="*/ 132673 w 144016"/>
                  <a:gd name="connsiteY2" fmla="*/ 8289 h 107931"/>
                  <a:gd name="connsiteX3" fmla="*/ 106497 w 144016"/>
                  <a:gd name="connsiteY3" fmla="*/ 8289 h 107931"/>
                  <a:gd name="connsiteX4" fmla="*/ 96899 w 144016"/>
                  <a:gd name="connsiteY4" fmla="*/ 21377 h 107931"/>
                  <a:gd name="connsiteX5" fmla="*/ 97045 w 144016"/>
                  <a:gd name="connsiteY5" fmla="*/ 45832 h 107931"/>
                  <a:gd name="connsiteX6" fmla="*/ 130980 w 144016"/>
                  <a:gd name="connsiteY6" fmla="*/ 45832 h 107931"/>
                  <a:gd name="connsiteX7" fmla="*/ 141330 w 144016"/>
                  <a:gd name="connsiteY7" fmla="*/ 56182 h 107931"/>
                  <a:gd name="connsiteX8" fmla="*/ 141330 w 144016"/>
                  <a:gd name="connsiteY8" fmla="*/ 97581 h 107931"/>
                  <a:gd name="connsiteX9" fmla="*/ 130980 w 144016"/>
                  <a:gd name="connsiteY9" fmla="*/ 107931 h 107931"/>
                  <a:gd name="connsiteX10" fmla="*/ 89580 w 144016"/>
                  <a:gd name="connsiteY10" fmla="*/ 107931 h 107931"/>
                  <a:gd name="connsiteX11" fmla="*/ 79230 w 144016"/>
                  <a:gd name="connsiteY11" fmla="*/ 97581 h 107931"/>
                  <a:gd name="connsiteX12" fmla="*/ 79230 w 144016"/>
                  <a:gd name="connsiteY12" fmla="*/ 73225 h 107931"/>
                  <a:gd name="connsiteX13" fmla="*/ 79230 w 144016"/>
                  <a:gd name="connsiteY13" fmla="*/ 56182 h 107931"/>
                  <a:gd name="connsiteX14" fmla="*/ 79230 w 144016"/>
                  <a:gd name="connsiteY14" fmla="*/ 18760 h 107931"/>
                  <a:gd name="connsiteX15" fmla="*/ 99299 w 144016"/>
                  <a:gd name="connsiteY15" fmla="*/ 0 h 107931"/>
                  <a:gd name="connsiteX16" fmla="*/ 20069 w 144016"/>
                  <a:gd name="connsiteY16" fmla="*/ 0 h 107931"/>
                  <a:gd name="connsiteX17" fmla="*/ 64786 w 144016"/>
                  <a:gd name="connsiteY17" fmla="*/ 0 h 107931"/>
                  <a:gd name="connsiteX18" fmla="*/ 53443 w 144016"/>
                  <a:gd name="connsiteY18" fmla="*/ 8289 h 107931"/>
                  <a:gd name="connsiteX19" fmla="*/ 27267 w 144016"/>
                  <a:gd name="connsiteY19" fmla="*/ 8289 h 107931"/>
                  <a:gd name="connsiteX20" fmla="*/ 17669 w 144016"/>
                  <a:gd name="connsiteY20" fmla="*/ 21377 h 107931"/>
                  <a:gd name="connsiteX21" fmla="*/ 17815 w 144016"/>
                  <a:gd name="connsiteY21" fmla="*/ 45832 h 107931"/>
                  <a:gd name="connsiteX22" fmla="*/ 51750 w 144016"/>
                  <a:gd name="connsiteY22" fmla="*/ 45832 h 107931"/>
                  <a:gd name="connsiteX23" fmla="*/ 62100 w 144016"/>
                  <a:gd name="connsiteY23" fmla="*/ 56182 h 107931"/>
                  <a:gd name="connsiteX24" fmla="*/ 62100 w 144016"/>
                  <a:gd name="connsiteY24" fmla="*/ 97581 h 107931"/>
                  <a:gd name="connsiteX25" fmla="*/ 51750 w 144016"/>
                  <a:gd name="connsiteY25" fmla="*/ 107931 h 107931"/>
                  <a:gd name="connsiteX26" fmla="*/ 10350 w 144016"/>
                  <a:gd name="connsiteY26" fmla="*/ 107931 h 107931"/>
                  <a:gd name="connsiteX27" fmla="*/ 0 w 144016"/>
                  <a:gd name="connsiteY27" fmla="*/ 97581 h 107931"/>
                  <a:gd name="connsiteX28" fmla="*/ 0 w 144016"/>
                  <a:gd name="connsiteY28" fmla="*/ 73225 h 107931"/>
                  <a:gd name="connsiteX29" fmla="*/ 0 w 144016"/>
                  <a:gd name="connsiteY29" fmla="*/ 56182 h 107931"/>
                  <a:gd name="connsiteX30" fmla="*/ 0 w 144016"/>
                  <a:gd name="connsiteY30" fmla="*/ 18760 h 107931"/>
                  <a:gd name="connsiteX31" fmla="*/ 20069 w 144016"/>
                  <a:gd name="connsiteY31" fmla="*/ 0 h 107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4016" h="107931">
                    <a:moveTo>
                      <a:pt x="99299" y="0"/>
                    </a:moveTo>
                    <a:lnTo>
                      <a:pt x="144016" y="0"/>
                    </a:lnTo>
                    <a:lnTo>
                      <a:pt x="132673" y="8289"/>
                    </a:lnTo>
                    <a:lnTo>
                      <a:pt x="106497" y="8289"/>
                    </a:lnTo>
                    <a:cubicBezTo>
                      <a:pt x="98063" y="8943"/>
                      <a:pt x="97045" y="11997"/>
                      <a:pt x="96899" y="21377"/>
                    </a:cubicBezTo>
                    <a:lnTo>
                      <a:pt x="97045" y="45832"/>
                    </a:lnTo>
                    <a:lnTo>
                      <a:pt x="130980" y="45832"/>
                    </a:lnTo>
                    <a:cubicBezTo>
                      <a:pt x="136696" y="45832"/>
                      <a:pt x="141330" y="50466"/>
                      <a:pt x="141330" y="56182"/>
                    </a:cubicBezTo>
                    <a:lnTo>
                      <a:pt x="141330" y="97581"/>
                    </a:lnTo>
                    <a:cubicBezTo>
                      <a:pt x="141330" y="103297"/>
                      <a:pt x="136696" y="107931"/>
                      <a:pt x="130980" y="107931"/>
                    </a:cubicBezTo>
                    <a:lnTo>
                      <a:pt x="89580" y="107931"/>
                    </a:lnTo>
                    <a:cubicBezTo>
                      <a:pt x="83864" y="107931"/>
                      <a:pt x="79230" y="103297"/>
                      <a:pt x="79230" y="97581"/>
                    </a:cubicBezTo>
                    <a:lnTo>
                      <a:pt x="79230" y="73225"/>
                    </a:lnTo>
                    <a:lnTo>
                      <a:pt x="79230" y="56182"/>
                    </a:lnTo>
                    <a:lnTo>
                      <a:pt x="79230" y="18760"/>
                    </a:lnTo>
                    <a:cubicBezTo>
                      <a:pt x="80466" y="5090"/>
                      <a:pt x="86720" y="145"/>
                      <a:pt x="99299" y="0"/>
                    </a:cubicBezTo>
                    <a:close/>
                    <a:moveTo>
                      <a:pt x="20069" y="0"/>
                    </a:moveTo>
                    <a:lnTo>
                      <a:pt x="64786" y="0"/>
                    </a:lnTo>
                    <a:lnTo>
                      <a:pt x="53443" y="8289"/>
                    </a:lnTo>
                    <a:lnTo>
                      <a:pt x="27267" y="8289"/>
                    </a:lnTo>
                    <a:cubicBezTo>
                      <a:pt x="18833" y="8943"/>
                      <a:pt x="17815" y="11997"/>
                      <a:pt x="17669" y="21377"/>
                    </a:cubicBezTo>
                    <a:lnTo>
                      <a:pt x="17815" y="45832"/>
                    </a:lnTo>
                    <a:lnTo>
                      <a:pt x="51750" y="45832"/>
                    </a:lnTo>
                    <a:cubicBezTo>
                      <a:pt x="57466" y="45832"/>
                      <a:pt x="62100" y="50466"/>
                      <a:pt x="62100" y="56182"/>
                    </a:cubicBezTo>
                    <a:lnTo>
                      <a:pt x="62100" y="97581"/>
                    </a:lnTo>
                    <a:cubicBezTo>
                      <a:pt x="62100" y="103297"/>
                      <a:pt x="57466" y="107931"/>
                      <a:pt x="51750" y="107931"/>
                    </a:cubicBezTo>
                    <a:lnTo>
                      <a:pt x="10350" y="107931"/>
                    </a:lnTo>
                    <a:cubicBezTo>
                      <a:pt x="4634" y="107931"/>
                      <a:pt x="0" y="103297"/>
                      <a:pt x="0" y="97581"/>
                    </a:cubicBezTo>
                    <a:lnTo>
                      <a:pt x="0" y="73225"/>
                    </a:lnTo>
                    <a:lnTo>
                      <a:pt x="0" y="56182"/>
                    </a:lnTo>
                    <a:lnTo>
                      <a:pt x="0" y="18760"/>
                    </a:lnTo>
                    <a:cubicBezTo>
                      <a:pt x="1236" y="5090"/>
                      <a:pt x="7490" y="145"/>
                      <a:pt x="20069" y="0"/>
                    </a:cubicBezTo>
                    <a:close/>
                  </a:path>
                </a:pathLst>
              </a:custGeom>
              <a:solidFill>
                <a:srgbClr val="F26539"/>
              </a:solidFill>
              <a:ln>
                <a:noFill/>
              </a:ln>
              <a:effectLst/>
            </p:spPr>
            <p:txBody>
              <a:bodyPr vert="horz" wrap="square" lIns="36000" tIns="36000" rIns="36000" bIns="36000" numCol="1" anchor="ctr" anchorCtr="0" compatLnSpc="1">
                <a:prstTxWarp prst="textNoShape">
                  <a:avLst/>
                </a:prstTxWarp>
              </a:bodyPr>
              <a:lstStyle/>
              <a:p>
                <a:pPr defTabSz="457200" latinLnBrk="0">
                  <a:defRPr/>
                </a:pPr>
                <a:endParaRPr lang="ko-KR" altLang="en-US" sz="1000" kern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black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endParaRPr>
              </a:p>
            </p:txBody>
          </p:sp>
          <p:sp>
            <p:nvSpPr>
              <p:cNvPr id="351" name="자유형: 도형 1175">
                <a:extLst>
                  <a:ext uri="{FF2B5EF4-FFF2-40B4-BE49-F238E27FC236}">
                    <a16:creationId xmlns:a16="http://schemas.microsoft.com/office/drawing/2014/main" id="{E0B05B6D-1B2F-0420-F97F-B4C80B16239A}"/>
                  </a:ext>
                </a:extLst>
              </p:cNvPr>
              <p:cNvSpPr/>
              <p:nvPr/>
            </p:nvSpPr>
            <p:spPr>
              <a:xfrm rot="10800000">
                <a:off x="5263630" y="3190433"/>
                <a:ext cx="144016" cy="107931"/>
              </a:xfrm>
              <a:custGeom>
                <a:avLst/>
                <a:gdLst>
                  <a:gd name="connsiteX0" fmla="*/ 51749 w 144016"/>
                  <a:gd name="connsiteY0" fmla="*/ 107931 h 107931"/>
                  <a:gd name="connsiteX1" fmla="*/ 10350 w 144016"/>
                  <a:gd name="connsiteY1" fmla="*/ 107931 h 107931"/>
                  <a:gd name="connsiteX2" fmla="*/ 0 w 144016"/>
                  <a:gd name="connsiteY2" fmla="*/ 97581 h 107931"/>
                  <a:gd name="connsiteX3" fmla="*/ 0 w 144016"/>
                  <a:gd name="connsiteY3" fmla="*/ 73225 h 107931"/>
                  <a:gd name="connsiteX4" fmla="*/ 0 w 144016"/>
                  <a:gd name="connsiteY4" fmla="*/ 56182 h 107931"/>
                  <a:gd name="connsiteX5" fmla="*/ 0 w 144016"/>
                  <a:gd name="connsiteY5" fmla="*/ 18760 h 107931"/>
                  <a:gd name="connsiteX6" fmla="*/ 20068 w 144016"/>
                  <a:gd name="connsiteY6" fmla="*/ 0 h 107931"/>
                  <a:gd name="connsiteX7" fmla="*/ 64786 w 144016"/>
                  <a:gd name="connsiteY7" fmla="*/ 0 h 107931"/>
                  <a:gd name="connsiteX8" fmla="*/ 53443 w 144016"/>
                  <a:gd name="connsiteY8" fmla="*/ 8289 h 107931"/>
                  <a:gd name="connsiteX9" fmla="*/ 27267 w 144016"/>
                  <a:gd name="connsiteY9" fmla="*/ 8289 h 107931"/>
                  <a:gd name="connsiteX10" fmla="*/ 17669 w 144016"/>
                  <a:gd name="connsiteY10" fmla="*/ 21377 h 107931"/>
                  <a:gd name="connsiteX11" fmla="*/ 17815 w 144016"/>
                  <a:gd name="connsiteY11" fmla="*/ 45832 h 107931"/>
                  <a:gd name="connsiteX12" fmla="*/ 51749 w 144016"/>
                  <a:gd name="connsiteY12" fmla="*/ 45832 h 107931"/>
                  <a:gd name="connsiteX13" fmla="*/ 62099 w 144016"/>
                  <a:gd name="connsiteY13" fmla="*/ 56182 h 107931"/>
                  <a:gd name="connsiteX14" fmla="*/ 62099 w 144016"/>
                  <a:gd name="connsiteY14" fmla="*/ 97581 h 107931"/>
                  <a:gd name="connsiteX15" fmla="*/ 51749 w 144016"/>
                  <a:gd name="connsiteY15" fmla="*/ 107931 h 107931"/>
                  <a:gd name="connsiteX16" fmla="*/ 130980 w 144016"/>
                  <a:gd name="connsiteY16" fmla="*/ 107931 h 107931"/>
                  <a:gd name="connsiteX17" fmla="*/ 89580 w 144016"/>
                  <a:gd name="connsiteY17" fmla="*/ 107931 h 107931"/>
                  <a:gd name="connsiteX18" fmla="*/ 79230 w 144016"/>
                  <a:gd name="connsiteY18" fmla="*/ 97581 h 107931"/>
                  <a:gd name="connsiteX19" fmla="*/ 79230 w 144016"/>
                  <a:gd name="connsiteY19" fmla="*/ 73225 h 107931"/>
                  <a:gd name="connsiteX20" fmla="*/ 79230 w 144016"/>
                  <a:gd name="connsiteY20" fmla="*/ 56182 h 107931"/>
                  <a:gd name="connsiteX21" fmla="*/ 79230 w 144016"/>
                  <a:gd name="connsiteY21" fmla="*/ 18760 h 107931"/>
                  <a:gd name="connsiteX22" fmla="*/ 99298 w 144016"/>
                  <a:gd name="connsiteY22" fmla="*/ 0 h 107931"/>
                  <a:gd name="connsiteX23" fmla="*/ 144016 w 144016"/>
                  <a:gd name="connsiteY23" fmla="*/ 0 h 107931"/>
                  <a:gd name="connsiteX24" fmla="*/ 132673 w 144016"/>
                  <a:gd name="connsiteY24" fmla="*/ 8289 h 107931"/>
                  <a:gd name="connsiteX25" fmla="*/ 106497 w 144016"/>
                  <a:gd name="connsiteY25" fmla="*/ 8289 h 107931"/>
                  <a:gd name="connsiteX26" fmla="*/ 96899 w 144016"/>
                  <a:gd name="connsiteY26" fmla="*/ 21377 h 107931"/>
                  <a:gd name="connsiteX27" fmla="*/ 97045 w 144016"/>
                  <a:gd name="connsiteY27" fmla="*/ 45832 h 107931"/>
                  <a:gd name="connsiteX28" fmla="*/ 130980 w 144016"/>
                  <a:gd name="connsiteY28" fmla="*/ 45832 h 107931"/>
                  <a:gd name="connsiteX29" fmla="*/ 141330 w 144016"/>
                  <a:gd name="connsiteY29" fmla="*/ 56182 h 107931"/>
                  <a:gd name="connsiteX30" fmla="*/ 141330 w 144016"/>
                  <a:gd name="connsiteY30" fmla="*/ 97581 h 107931"/>
                  <a:gd name="connsiteX31" fmla="*/ 130980 w 144016"/>
                  <a:gd name="connsiteY31" fmla="*/ 107931 h 107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4016" h="107931">
                    <a:moveTo>
                      <a:pt x="51749" y="107931"/>
                    </a:moveTo>
                    <a:lnTo>
                      <a:pt x="10350" y="107931"/>
                    </a:lnTo>
                    <a:cubicBezTo>
                      <a:pt x="4634" y="107931"/>
                      <a:pt x="0" y="103297"/>
                      <a:pt x="0" y="97581"/>
                    </a:cubicBezTo>
                    <a:lnTo>
                      <a:pt x="0" y="73225"/>
                    </a:lnTo>
                    <a:lnTo>
                      <a:pt x="0" y="56182"/>
                    </a:lnTo>
                    <a:lnTo>
                      <a:pt x="0" y="18760"/>
                    </a:lnTo>
                    <a:cubicBezTo>
                      <a:pt x="1236" y="5090"/>
                      <a:pt x="7489" y="145"/>
                      <a:pt x="20068" y="0"/>
                    </a:cubicBezTo>
                    <a:lnTo>
                      <a:pt x="64786" y="0"/>
                    </a:lnTo>
                    <a:lnTo>
                      <a:pt x="53443" y="8289"/>
                    </a:lnTo>
                    <a:lnTo>
                      <a:pt x="27267" y="8289"/>
                    </a:lnTo>
                    <a:cubicBezTo>
                      <a:pt x="18832" y="8943"/>
                      <a:pt x="17814" y="11997"/>
                      <a:pt x="17669" y="21377"/>
                    </a:cubicBezTo>
                    <a:lnTo>
                      <a:pt x="17815" y="45832"/>
                    </a:lnTo>
                    <a:lnTo>
                      <a:pt x="51749" y="45832"/>
                    </a:lnTo>
                    <a:cubicBezTo>
                      <a:pt x="57466" y="45832"/>
                      <a:pt x="62099" y="50466"/>
                      <a:pt x="62099" y="56182"/>
                    </a:cubicBezTo>
                    <a:lnTo>
                      <a:pt x="62099" y="97581"/>
                    </a:lnTo>
                    <a:cubicBezTo>
                      <a:pt x="62099" y="103297"/>
                      <a:pt x="57466" y="107931"/>
                      <a:pt x="51749" y="107931"/>
                    </a:cubicBezTo>
                    <a:close/>
                    <a:moveTo>
                      <a:pt x="130980" y="107931"/>
                    </a:moveTo>
                    <a:lnTo>
                      <a:pt x="89580" y="107931"/>
                    </a:lnTo>
                    <a:cubicBezTo>
                      <a:pt x="83864" y="107931"/>
                      <a:pt x="79230" y="103297"/>
                      <a:pt x="79230" y="97581"/>
                    </a:cubicBezTo>
                    <a:lnTo>
                      <a:pt x="79230" y="73225"/>
                    </a:lnTo>
                    <a:lnTo>
                      <a:pt x="79230" y="56182"/>
                    </a:lnTo>
                    <a:lnTo>
                      <a:pt x="79230" y="18760"/>
                    </a:lnTo>
                    <a:cubicBezTo>
                      <a:pt x="80466" y="5090"/>
                      <a:pt x="86719" y="145"/>
                      <a:pt x="99298" y="0"/>
                    </a:cubicBezTo>
                    <a:lnTo>
                      <a:pt x="144016" y="0"/>
                    </a:lnTo>
                    <a:lnTo>
                      <a:pt x="132673" y="8289"/>
                    </a:lnTo>
                    <a:lnTo>
                      <a:pt x="106497" y="8289"/>
                    </a:lnTo>
                    <a:cubicBezTo>
                      <a:pt x="98062" y="8943"/>
                      <a:pt x="97044" y="11997"/>
                      <a:pt x="96899" y="21377"/>
                    </a:cubicBezTo>
                    <a:lnTo>
                      <a:pt x="97045" y="45832"/>
                    </a:lnTo>
                    <a:lnTo>
                      <a:pt x="130980" y="45832"/>
                    </a:lnTo>
                    <a:cubicBezTo>
                      <a:pt x="136696" y="45832"/>
                      <a:pt x="141330" y="50466"/>
                      <a:pt x="141330" y="56182"/>
                    </a:cubicBezTo>
                    <a:lnTo>
                      <a:pt x="141330" y="97581"/>
                    </a:lnTo>
                    <a:cubicBezTo>
                      <a:pt x="141330" y="103297"/>
                      <a:pt x="136696" y="107931"/>
                      <a:pt x="130980" y="107931"/>
                    </a:cubicBezTo>
                    <a:close/>
                  </a:path>
                </a:pathLst>
              </a:custGeom>
              <a:solidFill>
                <a:srgbClr val="F26539"/>
              </a:solidFill>
              <a:ln>
                <a:noFill/>
              </a:ln>
              <a:effectLst/>
            </p:spPr>
            <p:txBody>
              <a:bodyPr vert="horz" wrap="square" lIns="36000" tIns="36000" rIns="36000" bIns="36000" numCol="1" anchor="ctr" anchorCtr="0" compatLnSpc="1">
                <a:prstTxWarp prst="textNoShape">
                  <a:avLst/>
                </a:prstTxWarp>
              </a:bodyPr>
              <a:lstStyle/>
              <a:p>
                <a:pPr defTabSz="457200" latinLnBrk="0">
                  <a:defRPr/>
                </a:pPr>
                <a:endParaRPr lang="ko-KR" altLang="en-US" sz="1000" kern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black"/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endParaRPr>
              </a:p>
            </p:txBody>
          </p:sp>
        </p:grpSp>
      </p:grpSp>
      <p:sp>
        <p:nvSpPr>
          <p:cNvPr id="301" name="사다리꼴 300">
            <a:extLst>
              <a:ext uri="{FF2B5EF4-FFF2-40B4-BE49-F238E27FC236}">
                <a16:creationId xmlns:a16="http://schemas.microsoft.com/office/drawing/2014/main" id="{12D78A45-77E6-2474-A4C1-F1821668B3B3}"/>
              </a:ext>
            </a:extLst>
          </p:cNvPr>
          <p:cNvSpPr/>
          <p:nvPr/>
        </p:nvSpPr>
        <p:spPr>
          <a:xfrm>
            <a:off x="689327" y="7143869"/>
            <a:ext cx="6360631" cy="448538"/>
          </a:xfrm>
          <a:prstGeom prst="trapezoid">
            <a:avLst>
              <a:gd name="adj" fmla="val 339338"/>
            </a:avLst>
          </a:prstGeom>
          <a:solidFill>
            <a:srgbClr val="333333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03" name="직사각형 302">
            <a:extLst>
              <a:ext uri="{FF2B5EF4-FFF2-40B4-BE49-F238E27FC236}">
                <a16:creationId xmlns:a16="http://schemas.microsoft.com/office/drawing/2014/main" id="{8D7F8EF0-1809-71F7-AB74-80CECDF8D2CE}"/>
              </a:ext>
            </a:extLst>
          </p:cNvPr>
          <p:cNvSpPr/>
          <p:nvPr/>
        </p:nvSpPr>
        <p:spPr>
          <a:xfrm>
            <a:off x="647616" y="7597800"/>
            <a:ext cx="6362686" cy="549270"/>
          </a:xfrm>
          <a:prstGeom prst="rect">
            <a:avLst/>
          </a:prstGeom>
          <a:solidFill>
            <a:srgbClr val="5A82B3"/>
          </a:solidFill>
          <a:ln w="12700" cap="flat" cmpd="sng" algn="ctr">
            <a:noFill/>
            <a:prstDash val="solid"/>
            <a:miter lim="800000"/>
          </a:ln>
          <a:effectLst>
            <a:innerShdw dist="25400" dir="16200000">
              <a:srgbClr val="21427D"/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 w="1270">
                <a:solidFill>
                  <a:srgbClr val="FFCCFF">
                    <a:alpha val="0"/>
                  </a:srgbClr>
                </a:solidFill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04" name="LcS29">
            <a:extLst>
              <a:ext uri="{FF2B5EF4-FFF2-40B4-BE49-F238E27FC236}">
                <a16:creationId xmlns:a16="http://schemas.microsoft.com/office/drawing/2014/main" id="{5F531E26-4AF0-95F2-C191-D1EA01847D74}"/>
              </a:ext>
            </a:extLst>
          </p:cNvPr>
          <p:cNvSpPr txBox="1"/>
          <p:nvPr/>
        </p:nvSpPr>
        <p:spPr>
          <a:xfrm>
            <a:off x="5293678" y="7663281"/>
            <a:ext cx="1177396" cy="18781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indent="0" algn="ctr" defTabSz="935980">
              <a:buClr>
                <a:srgbClr val="7F7F7F"/>
              </a:buClr>
              <a:buSzPct val="80000"/>
              <a:defRPr sz="1200" spc="-4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defRPr>
            </a:lvl1pPr>
          </a:lstStyle>
          <a:p>
            <a:pPr marL="0" marR="0" lvl="0" indent="0" algn="ctr" defTabSz="9359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80000"/>
              <a:buFontTx/>
              <a:buNone/>
              <a:tabLst/>
              <a:defRPr/>
            </a:pPr>
            <a:r>
              <a:rPr kumimoji="0" lang="ko-KR" altLang="en-US" sz="12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체계적인 지원 환경</a:t>
            </a:r>
          </a:p>
        </p:txBody>
      </p:sp>
      <p:sp>
        <p:nvSpPr>
          <p:cNvPr id="305" name="LcS29">
            <a:extLst>
              <a:ext uri="{FF2B5EF4-FFF2-40B4-BE49-F238E27FC236}">
                <a16:creationId xmlns:a16="http://schemas.microsoft.com/office/drawing/2014/main" id="{3CF63E12-3BE8-0FAB-966F-BE1667EFC9E8}"/>
              </a:ext>
            </a:extLst>
          </p:cNvPr>
          <p:cNvSpPr txBox="1"/>
          <p:nvPr/>
        </p:nvSpPr>
        <p:spPr>
          <a:xfrm>
            <a:off x="1051976" y="7663281"/>
            <a:ext cx="1418076" cy="18781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indent="-176213" algn="ctr" defTabSz="935980">
              <a:buClr>
                <a:srgbClr val="7F7F7F"/>
              </a:buClr>
              <a:buSzPct val="80000"/>
              <a:defRPr sz="1200" spc="-4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defRPr>
            </a:lvl1pPr>
          </a:lstStyle>
          <a:p>
            <a:pPr marL="0" marR="0" lvl="0" indent="0" algn="ctr" defTabSz="9359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80000"/>
              <a:buFontTx/>
              <a:buNone/>
              <a:tabLst/>
              <a:defRPr/>
            </a:pPr>
            <a:r>
              <a:rPr kumimoji="0" lang="ko-KR" altLang="en-US" sz="12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현장중심 양질의 서비스</a:t>
            </a:r>
          </a:p>
        </p:txBody>
      </p:sp>
      <p:sp>
        <p:nvSpPr>
          <p:cNvPr id="306" name="직사각형 305">
            <a:extLst>
              <a:ext uri="{FF2B5EF4-FFF2-40B4-BE49-F238E27FC236}">
                <a16:creationId xmlns:a16="http://schemas.microsoft.com/office/drawing/2014/main" id="{D3FA2E55-544C-DA19-EF0A-CA989E0BB75A}"/>
              </a:ext>
            </a:extLst>
          </p:cNvPr>
          <p:cNvSpPr/>
          <p:nvPr/>
        </p:nvSpPr>
        <p:spPr>
          <a:xfrm>
            <a:off x="719221" y="7890744"/>
            <a:ext cx="6219479" cy="256326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 w="1270">
                <a:solidFill>
                  <a:srgbClr val="FFCCFF">
                    <a:alpha val="0"/>
                  </a:srgbClr>
                </a:solidFill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07" name="Text Box 30">
            <a:extLst>
              <a:ext uri="{FF2B5EF4-FFF2-40B4-BE49-F238E27FC236}">
                <a16:creationId xmlns:a16="http://schemas.microsoft.com/office/drawing/2014/main" id="{F5A0FD36-7D6A-91BA-484D-A7615A500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192" y="8000598"/>
            <a:ext cx="1789642" cy="114776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innerShdw dist="25400" dir="5400000">
              <a:prstClr val="black">
                <a:alpha val="12000"/>
              </a:prstClr>
            </a:inn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ko-KR"/>
            </a:defPPr>
            <a:lvl1pPr marL="88900" indent="-88900" defTabSz="755934" fontAlgn="auto" latinLnBrk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Font typeface="Wingdings" panose="05000000000000000000" pitchFamily="2" charset="2"/>
              <a:buChar char="§"/>
              <a:defRPr sz="1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33333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defRPr>
            </a:lvl1pPr>
            <a:lvl2pPr marL="180975" lvl="1" indent="-180975" defTabSz="954887" fontAlgn="base" latinLnBrk="0">
              <a:spcBef>
                <a:spcPts val="100"/>
              </a:spcBef>
              <a:spcAft>
                <a:spcPts val="1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Wingdings 3" panose="05040102010807070707" pitchFamily="18" charset="2"/>
              <a:buChar char="Ø"/>
              <a:tabLst>
                <a:tab pos="511090" algn="l"/>
                <a:tab pos="1022181" algn="l"/>
                <a:tab pos="1536448" algn="l"/>
                <a:tab pos="2047536" algn="l"/>
                <a:tab pos="2558627" algn="l"/>
                <a:tab pos="3071306" algn="l"/>
                <a:tab pos="3582394" algn="l"/>
                <a:tab pos="4095073" algn="l"/>
                <a:tab pos="4607751" algn="l"/>
                <a:tab pos="5118842" algn="l"/>
                <a:tab pos="5631518" algn="l"/>
                <a:tab pos="6655289" algn="l"/>
                <a:tab pos="7167965" algn="l"/>
                <a:tab pos="7679055" algn="l"/>
                <a:tab pos="8190146" algn="l"/>
                <a:tab pos="8702823" algn="l"/>
                <a:tab pos="9215502" algn="l"/>
                <a:tab pos="9726592" algn="l"/>
                <a:tab pos="10239271" algn="l"/>
                <a:tab pos="10750360" algn="l"/>
                <a:tab pos="11263037" algn="l"/>
                <a:tab pos="11775716" algn="l"/>
                <a:tab pos="12286807" algn="l"/>
                <a:tab pos="12799484" algn="l"/>
                <a:tab pos="13310574" algn="l"/>
                <a:tab pos="13821664" algn="l"/>
                <a:tab pos="14335930" algn="l"/>
                <a:tab pos="14847021" algn="l"/>
                <a:tab pos="15358112" algn="l"/>
                <a:tab pos="15870789" algn="l"/>
                <a:tab pos="16381879" algn="l"/>
              </a:tabLst>
              <a:defRPr sz="1400" spc="-7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defRPr>
            </a:lvl2pPr>
            <a:lvl3pPr marL="269875" lvl="2" indent="-90488" defTabSz="755934" fontAlgn="auto" latinLnBrk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1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33333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defRPr>
            </a:lvl3pPr>
          </a:lstStyle>
          <a:p>
            <a:pPr marL="133350" marR="0" lvl="1" indent="-133350" defTabSz="954887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문제점 처리를 위한 열린 정보 채널 필요</a:t>
            </a:r>
          </a:p>
          <a:p>
            <a:pPr marL="133350" marR="0" lvl="1" indent="-133350" defTabSz="954887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입주기업과 업무센터와의 유기적 협업이 가능한 원스톱 </a:t>
            </a: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On-Line 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지원 시스템 필요</a:t>
            </a:r>
          </a:p>
          <a:p>
            <a:pPr marL="133350" marR="0" lvl="1" indent="-133350" defTabSz="954887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공문</a:t>
            </a: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신청서를 통한 수작 업 형태 요청 불편함</a:t>
            </a:r>
          </a:p>
        </p:txBody>
      </p:sp>
      <p:sp>
        <p:nvSpPr>
          <p:cNvPr id="308" name="LcS29">
            <a:extLst>
              <a:ext uri="{FF2B5EF4-FFF2-40B4-BE49-F238E27FC236}">
                <a16:creationId xmlns:a16="http://schemas.microsoft.com/office/drawing/2014/main" id="{9F612CE2-3710-4854-511C-9805C2B9C224}"/>
              </a:ext>
            </a:extLst>
          </p:cNvPr>
          <p:cNvSpPr txBox="1"/>
          <p:nvPr/>
        </p:nvSpPr>
        <p:spPr>
          <a:xfrm>
            <a:off x="3121161" y="7663281"/>
            <a:ext cx="1418076" cy="18781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indent="0" algn="ctr" defTabSz="935980">
              <a:buClr>
                <a:srgbClr val="7F7F7F"/>
              </a:buClr>
              <a:buSzPct val="80000"/>
              <a:defRPr sz="1200" spc="-4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defRPr>
            </a:lvl1pPr>
          </a:lstStyle>
          <a:p>
            <a:pPr marL="0" marR="0" lvl="0" indent="0" algn="ctr" defTabSz="93598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80000"/>
              <a:buFontTx/>
              <a:buNone/>
              <a:tabLst/>
              <a:defRPr/>
            </a:pPr>
            <a:r>
              <a:rPr kumimoji="0" lang="ko-KR" altLang="en-US" sz="12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지원서비스 다양화 연계</a:t>
            </a:r>
          </a:p>
        </p:txBody>
      </p:sp>
      <p:cxnSp>
        <p:nvCxnSpPr>
          <p:cNvPr id="309" name="직선 연결선 308">
            <a:extLst>
              <a:ext uri="{FF2B5EF4-FFF2-40B4-BE49-F238E27FC236}">
                <a16:creationId xmlns:a16="http://schemas.microsoft.com/office/drawing/2014/main" id="{D69AF85C-D13B-4F67-7E69-F6C638944D79}"/>
              </a:ext>
            </a:extLst>
          </p:cNvPr>
          <p:cNvCxnSpPr>
            <a:cxnSpLocks/>
          </p:cNvCxnSpPr>
          <p:nvPr/>
        </p:nvCxnSpPr>
        <p:spPr>
          <a:xfrm>
            <a:off x="4851227" y="7647334"/>
            <a:ext cx="0" cy="219708"/>
          </a:xfrm>
          <a:prstGeom prst="line">
            <a:avLst/>
          </a:prstGeom>
          <a:noFill/>
          <a:ln w="6350">
            <a:solidFill>
              <a:sysClr val="window" lastClr="FFFFFF"/>
            </a:solidFill>
            <a:prstDash val="solid"/>
            <a:miter lim="800000"/>
            <a:headEnd/>
            <a:tailEnd/>
          </a:ln>
        </p:spPr>
      </p:cxnSp>
      <p:cxnSp>
        <p:nvCxnSpPr>
          <p:cNvPr id="310" name="직선 연결선 309">
            <a:extLst>
              <a:ext uri="{FF2B5EF4-FFF2-40B4-BE49-F238E27FC236}">
                <a16:creationId xmlns:a16="http://schemas.microsoft.com/office/drawing/2014/main" id="{485818A9-9963-B2E0-867C-8AEEBBE86DD3}"/>
              </a:ext>
            </a:extLst>
          </p:cNvPr>
          <p:cNvCxnSpPr>
            <a:cxnSpLocks/>
          </p:cNvCxnSpPr>
          <p:nvPr/>
        </p:nvCxnSpPr>
        <p:spPr>
          <a:xfrm>
            <a:off x="2802634" y="7647334"/>
            <a:ext cx="0" cy="219708"/>
          </a:xfrm>
          <a:prstGeom prst="line">
            <a:avLst/>
          </a:prstGeom>
          <a:noFill/>
          <a:ln w="6350">
            <a:solidFill>
              <a:sysClr val="window" lastClr="FFFFFF"/>
            </a:solidFill>
            <a:prstDash val="solid"/>
            <a:miter lim="800000"/>
            <a:headEnd/>
            <a:tailEnd/>
          </a:ln>
        </p:spPr>
      </p:cxnSp>
      <p:grpSp>
        <p:nvGrpSpPr>
          <p:cNvPr id="311" name="그룹 310">
            <a:extLst>
              <a:ext uri="{FF2B5EF4-FFF2-40B4-BE49-F238E27FC236}">
                <a16:creationId xmlns:a16="http://schemas.microsoft.com/office/drawing/2014/main" id="{A4946A43-F706-6F5D-B037-88BE630F55E3}"/>
              </a:ext>
            </a:extLst>
          </p:cNvPr>
          <p:cNvGrpSpPr/>
          <p:nvPr/>
        </p:nvGrpSpPr>
        <p:grpSpPr>
          <a:xfrm>
            <a:off x="2802634" y="7963224"/>
            <a:ext cx="2048592" cy="739428"/>
            <a:chOff x="2866866" y="9162268"/>
            <a:chExt cx="2040000" cy="1476164"/>
          </a:xfrm>
        </p:grpSpPr>
        <p:cxnSp>
          <p:nvCxnSpPr>
            <p:cNvPr id="312" name="직선 연결선 311">
              <a:extLst>
                <a:ext uri="{FF2B5EF4-FFF2-40B4-BE49-F238E27FC236}">
                  <a16:creationId xmlns:a16="http://schemas.microsoft.com/office/drawing/2014/main" id="{D9A1E352-5F59-3E3E-B37A-B472D10F5631}"/>
                </a:ext>
              </a:extLst>
            </p:cNvPr>
            <p:cNvCxnSpPr>
              <a:cxnSpLocks/>
            </p:cNvCxnSpPr>
            <p:nvPr/>
          </p:nvCxnSpPr>
          <p:spPr>
            <a:xfrm>
              <a:off x="4906866" y="9162268"/>
              <a:ext cx="0" cy="1476164"/>
            </a:xfrm>
            <a:prstGeom prst="line">
              <a:avLst/>
            </a:prstGeom>
            <a:noFill/>
            <a:ln w="6350">
              <a:solidFill>
                <a:srgbClr val="D2D8DC"/>
              </a:solidFill>
              <a:prstDash val="sysDot"/>
              <a:miter lim="800000"/>
              <a:headEnd/>
              <a:tailEnd/>
            </a:ln>
          </p:spPr>
        </p:cxnSp>
        <p:cxnSp>
          <p:nvCxnSpPr>
            <p:cNvPr id="313" name="직선 연결선 312">
              <a:extLst>
                <a:ext uri="{FF2B5EF4-FFF2-40B4-BE49-F238E27FC236}">
                  <a16:creationId xmlns:a16="http://schemas.microsoft.com/office/drawing/2014/main" id="{F792B314-930C-6C78-D891-3A07840B2F34}"/>
                </a:ext>
              </a:extLst>
            </p:cNvPr>
            <p:cNvCxnSpPr>
              <a:cxnSpLocks/>
            </p:cNvCxnSpPr>
            <p:nvPr/>
          </p:nvCxnSpPr>
          <p:spPr>
            <a:xfrm>
              <a:off x="2866866" y="9162268"/>
              <a:ext cx="0" cy="1476164"/>
            </a:xfrm>
            <a:prstGeom prst="line">
              <a:avLst/>
            </a:prstGeom>
            <a:noFill/>
            <a:ln w="6350">
              <a:solidFill>
                <a:srgbClr val="D2D8DC"/>
              </a:solidFill>
              <a:prstDash val="sysDot"/>
              <a:miter lim="800000"/>
              <a:headEnd/>
              <a:tailEnd/>
            </a:ln>
          </p:spPr>
        </p:cxnSp>
      </p:grpSp>
      <p:cxnSp>
        <p:nvCxnSpPr>
          <p:cNvPr id="314" name="직선 연결선 313">
            <a:extLst>
              <a:ext uri="{FF2B5EF4-FFF2-40B4-BE49-F238E27FC236}">
                <a16:creationId xmlns:a16="http://schemas.microsoft.com/office/drawing/2014/main" id="{7E34EE81-4E21-348B-57C5-A779E385C1DF}"/>
              </a:ext>
            </a:extLst>
          </p:cNvPr>
          <p:cNvCxnSpPr>
            <a:cxnSpLocks/>
          </p:cNvCxnSpPr>
          <p:nvPr/>
        </p:nvCxnSpPr>
        <p:spPr>
          <a:xfrm>
            <a:off x="645408" y="9486304"/>
            <a:ext cx="6363399" cy="0"/>
          </a:xfrm>
          <a:prstGeom prst="line">
            <a:avLst/>
          </a:prstGeom>
          <a:noFill/>
          <a:ln w="19050" cap="flat" cmpd="sng" algn="ctr">
            <a:solidFill>
              <a:srgbClr val="D2D8DC"/>
            </a:solidFill>
            <a:prstDash val="solid"/>
            <a:miter lim="800000"/>
          </a:ln>
          <a:effectLst/>
        </p:spPr>
      </p:cxnSp>
      <p:sp>
        <p:nvSpPr>
          <p:cNvPr id="315" name="Text Box 30">
            <a:extLst>
              <a:ext uri="{FF2B5EF4-FFF2-40B4-BE49-F238E27FC236}">
                <a16:creationId xmlns:a16="http://schemas.microsoft.com/office/drawing/2014/main" id="{761D334D-E27D-25D1-EBB7-C474AA321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1602" y="8000598"/>
            <a:ext cx="1678342" cy="13042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innerShdw dist="25400" dir="5400000">
              <a:prstClr val="black">
                <a:alpha val="12000"/>
              </a:prstClr>
            </a:inn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ko-KR"/>
            </a:defPPr>
            <a:lvl1pPr marL="88900" indent="-88900" defTabSz="755934" fontAlgn="auto" latinLnBrk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Font typeface="Wingdings" panose="05000000000000000000" pitchFamily="2" charset="2"/>
              <a:buChar char="§"/>
              <a:defRPr sz="1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33333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defRPr>
            </a:lvl1pPr>
            <a:lvl2pPr marL="133350" lvl="1" indent="-133350" defTabSz="954887" fontAlgn="base" latinLnBrk="0">
              <a:spcBef>
                <a:spcPts val="2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 sz="1000" spc="-7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defRPr>
            </a:lvl2pPr>
            <a:lvl3pPr marL="269875" lvl="2" indent="-90488" defTabSz="755934" fontAlgn="auto" latinLnBrk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1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33333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defRPr>
            </a:lvl3pPr>
          </a:lstStyle>
          <a:p>
            <a:pPr marL="133350" marR="0" lvl="1" indent="-133350" defTabSz="954887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기존 </a:t>
            </a: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ERP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시스템 연계</a:t>
            </a:r>
          </a:p>
          <a:p>
            <a:pPr marL="133350" marR="0" lvl="1" indent="-133350" defTabSz="954887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종합정보통신시스템 연계</a:t>
            </a:r>
            <a:b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사용정보</a:t>
            </a:r>
            <a:b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등화시스템</a:t>
            </a:r>
            <a:b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운행정보</a:t>
            </a:r>
            <a:b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주차사용료</a:t>
            </a:r>
            <a:b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수도</a:t>
            </a: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/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전력</a:t>
            </a: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/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통신 사용료</a:t>
            </a:r>
          </a:p>
          <a:p>
            <a:pPr marL="133350" marR="0" lvl="1" indent="-133350" defTabSz="954887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현 </a:t>
            </a:r>
            <a:r>
              <a:rPr kumimoji="0" lang="en-US" altLang="ko-KR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Legacy</a:t>
            </a: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시스템 연계</a:t>
            </a:r>
          </a:p>
        </p:txBody>
      </p:sp>
      <p:sp>
        <p:nvSpPr>
          <p:cNvPr id="316" name="Text Box 30">
            <a:extLst>
              <a:ext uri="{FF2B5EF4-FFF2-40B4-BE49-F238E27FC236}">
                <a16:creationId xmlns:a16="http://schemas.microsoft.com/office/drawing/2014/main" id="{39718B4F-8C10-EFB8-31E7-8BFA7CEDC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1101" y="8000598"/>
            <a:ext cx="1880582" cy="101733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innerShdw dist="25400" dir="5400000">
              <a:prstClr val="black">
                <a:alpha val="12000"/>
              </a:prstClr>
            </a:innerShdw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ko-KR"/>
            </a:defPPr>
            <a:lvl1pPr marL="88900" indent="-88900" defTabSz="755934" fontAlgn="auto" latinLnBrk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Font typeface="Wingdings" panose="05000000000000000000" pitchFamily="2" charset="2"/>
              <a:buChar char="§"/>
              <a:defRPr sz="1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33333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defRPr>
            </a:lvl1pPr>
            <a:lvl2pPr marL="133350" lvl="1" indent="-133350" defTabSz="954887" fontAlgn="base" latinLnBrk="0">
              <a:spcBef>
                <a:spcPts val="2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 sz="1000" spc="-7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defRPr>
            </a:lvl2pPr>
            <a:lvl3pPr marL="269875" lvl="2" indent="-90488" defTabSz="755934" fontAlgn="auto" latinLnBrk="0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Font typeface="Arial" panose="020B0604020202020204" pitchFamily="34" charset="0"/>
              <a:buChar char="•"/>
              <a:defRPr sz="14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33333"/>
                </a:solidFill>
                <a:latin typeface="KoPub돋움체 Light" panose="02020603020101020101" pitchFamily="18" charset="-127"/>
                <a:ea typeface="KoPub돋움체 Light" panose="02020603020101020101" pitchFamily="18" charset="-127"/>
              </a:defRPr>
            </a:lvl3pPr>
          </a:lstStyle>
          <a:p>
            <a:pPr marL="133350" marR="0" lvl="1" indent="-133350" defTabSz="954887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다양한 통계기능 및 업무</a:t>
            </a:r>
            <a:b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효율적 관리자 서비스 구현</a:t>
            </a:r>
          </a:p>
          <a:p>
            <a:pPr marL="133350" marR="0" lvl="1" indent="-133350" defTabSz="954887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상황발생에 즉각적인 대응 가능한 모니터링 환경 구축</a:t>
            </a:r>
          </a:p>
          <a:p>
            <a:pPr marL="133350" marR="0" lvl="1" indent="-133350" defTabSz="954887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부서별 처리업무 이력관리</a:t>
            </a:r>
          </a:p>
          <a:p>
            <a:pPr marL="133350" marR="0" lvl="1" indent="-133350" defTabSz="954887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kumimoji="0" lang="ko-KR" altLang="en-US" sz="1000" b="0" i="0" u="none" strike="noStrike" kern="0" cap="none" spc="-7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나눔스퀘어" panose="020B0600000101010101" pitchFamily="50" charset="-127"/>
                <a:ea typeface="나눔스퀘어" panose="020B0600000101010101" pitchFamily="50" charset="-127"/>
              </a:rPr>
              <a:t>시스템 관리의 편의성 극대화</a:t>
            </a:r>
          </a:p>
        </p:txBody>
      </p:sp>
      <p:grpSp>
        <p:nvGrpSpPr>
          <p:cNvPr id="317" name="그룹 316">
            <a:extLst>
              <a:ext uri="{FF2B5EF4-FFF2-40B4-BE49-F238E27FC236}">
                <a16:creationId xmlns:a16="http://schemas.microsoft.com/office/drawing/2014/main" id="{A2FEDA5E-70AC-A7DC-F185-B205DE7DB801}"/>
              </a:ext>
            </a:extLst>
          </p:cNvPr>
          <p:cNvGrpSpPr/>
          <p:nvPr/>
        </p:nvGrpSpPr>
        <p:grpSpPr>
          <a:xfrm>
            <a:off x="645408" y="6521336"/>
            <a:ext cx="6365314" cy="475981"/>
            <a:chOff x="826866" y="3479876"/>
            <a:chExt cx="6121842" cy="468000"/>
          </a:xfrm>
        </p:grpSpPr>
        <p:sp>
          <p:nvSpPr>
            <p:cNvPr id="319" name="사각형: 둥근 모서리 332">
              <a:extLst>
                <a:ext uri="{FF2B5EF4-FFF2-40B4-BE49-F238E27FC236}">
                  <a16:creationId xmlns:a16="http://schemas.microsoft.com/office/drawing/2014/main" id="{54C0D4EC-62EA-25BE-042E-A0596E2FA225}"/>
                </a:ext>
              </a:extLst>
            </p:cNvPr>
            <p:cNvSpPr/>
            <p:nvPr/>
          </p:nvSpPr>
          <p:spPr>
            <a:xfrm>
              <a:off x="826866" y="3479876"/>
              <a:ext cx="2040614" cy="468000"/>
            </a:xfrm>
            <a:prstGeom prst="roundRect">
              <a:avLst>
                <a:gd name="adj" fmla="val 50000"/>
              </a:avLst>
            </a:prstGeom>
            <a:pattFill prst="smGrid">
              <a:fgClr>
                <a:srgbClr val="21427D"/>
              </a:fgClr>
              <a:bgClr>
                <a:srgbClr val="285098"/>
              </a:bgClr>
            </a:patt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공체 Medium" panose="00000600000000000000" pitchFamily="2" charset="-127"/>
                  <a:ea typeface="공체 Medium" panose="00000600000000000000" pitchFamily="2" charset="-127"/>
                </a:rPr>
                <a:t>입주기업 지원요청</a:t>
              </a:r>
              <a:endParaRPr kumimoji="0" lang="en-US" altLang="ko-KR" sz="1200" b="0" i="0" u="none" strike="noStrike" kern="0" cap="none" spc="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공체 Medium" panose="00000600000000000000" pitchFamily="2" charset="-127"/>
                <a:ea typeface="공체 Medium" panose="00000600000000000000" pitchFamily="2" charset="-127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공체 Medium" panose="00000600000000000000" pitchFamily="2" charset="-127"/>
                  <a:ea typeface="공체 Medium" panose="00000600000000000000" pitchFamily="2" charset="-127"/>
                </a:rPr>
                <a:t>채널 구축</a:t>
              </a:r>
            </a:p>
          </p:txBody>
        </p:sp>
        <p:sp>
          <p:nvSpPr>
            <p:cNvPr id="320" name="사각형: 둥근 모서리 332">
              <a:extLst>
                <a:ext uri="{FF2B5EF4-FFF2-40B4-BE49-F238E27FC236}">
                  <a16:creationId xmlns:a16="http://schemas.microsoft.com/office/drawing/2014/main" id="{DEA73F57-D0C9-B6C1-03C7-BD76DF25CCF7}"/>
                </a:ext>
              </a:extLst>
            </p:cNvPr>
            <p:cNvSpPr/>
            <p:nvPr/>
          </p:nvSpPr>
          <p:spPr>
            <a:xfrm>
              <a:off x="2867480" y="3479876"/>
              <a:ext cx="2040614" cy="468000"/>
            </a:xfrm>
            <a:prstGeom prst="roundRect">
              <a:avLst>
                <a:gd name="adj" fmla="val 50000"/>
              </a:avLst>
            </a:prstGeom>
            <a:pattFill prst="smGrid">
              <a:fgClr>
                <a:srgbClr val="21427D"/>
              </a:fgClr>
              <a:bgClr>
                <a:srgbClr val="285098"/>
              </a:bgClr>
            </a:patt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공체 Medium" panose="00000600000000000000" pitchFamily="2" charset="-127"/>
                  <a:ea typeface="공체 Medium" panose="00000600000000000000" pitchFamily="2" charset="-127"/>
                </a:rPr>
                <a:t>화영시</a:t>
              </a:r>
              <a:endParaRPr kumimoji="0" lang="en-US" altLang="ko-KR" sz="1200" b="0" i="0" u="none" strike="noStrike" kern="0" cap="none" spc="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공체 Medium" panose="00000600000000000000" pitchFamily="2" charset="-127"/>
                <a:ea typeface="공체 Medium" panose="00000600000000000000" pitchFamily="2" charset="-127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공체 Medium" panose="00000600000000000000" pitchFamily="2" charset="-127"/>
                  <a:ea typeface="공체 Medium" panose="00000600000000000000" pitchFamily="2" charset="-127"/>
                </a:rPr>
                <a:t>시스템간 서비스 연계</a:t>
              </a:r>
            </a:p>
          </p:txBody>
        </p:sp>
        <p:sp>
          <p:nvSpPr>
            <p:cNvPr id="321" name="사각형: 둥근 모서리 332">
              <a:extLst>
                <a:ext uri="{FF2B5EF4-FFF2-40B4-BE49-F238E27FC236}">
                  <a16:creationId xmlns:a16="http://schemas.microsoft.com/office/drawing/2014/main" id="{537CF50E-D9BB-1EB7-978B-60C2F23F0A3F}"/>
                </a:ext>
              </a:extLst>
            </p:cNvPr>
            <p:cNvSpPr/>
            <p:nvPr/>
          </p:nvSpPr>
          <p:spPr>
            <a:xfrm>
              <a:off x="4908094" y="3479876"/>
              <a:ext cx="2040614" cy="468000"/>
            </a:xfrm>
            <a:prstGeom prst="roundRect">
              <a:avLst>
                <a:gd name="adj" fmla="val 50000"/>
              </a:avLst>
            </a:prstGeom>
            <a:pattFill prst="smGrid">
              <a:fgClr>
                <a:srgbClr val="21427D"/>
              </a:fgClr>
              <a:bgClr>
                <a:srgbClr val="285098"/>
              </a:bgClr>
            </a:patt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공체 Medium" panose="00000600000000000000" pitchFamily="2" charset="-127"/>
                  <a:ea typeface="공체 Medium" panose="00000600000000000000" pitchFamily="2" charset="-127"/>
                </a:rPr>
                <a:t>효율적인</a:t>
              </a:r>
              <a:endParaRPr kumimoji="0" lang="en-US" altLang="ko-KR" sz="1200" b="0" i="0" u="none" strike="noStrike" kern="0" cap="none" spc="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공체 Medium" panose="00000600000000000000" pitchFamily="2" charset="-127"/>
                <a:ea typeface="공체 Medium" panose="00000600000000000000" pitchFamily="2" charset="-127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공체 Medium" panose="00000600000000000000" pitchFamily="2" charset="-127"/>
                  <a:ea typeface="공체 Medium" panose="00000600000000000000" pitchFamily="2" charset="-127"/>
                </a:rPr>
                <a:t>관리체계 구축</a:t>
              </a:r>
            </a:p>
          </p:txBody>
        </p:sp>
        <p:grpSp>
          <p:nvGrpSpPr>
            <p:cNvPr id="322" name="그룹 321">
              <a:extLst>
                <a:ext uri="{FF2B5EF4-FFF2-40B4-BE49-F238E27FC236}">
                  <a16:creationId xmlns:a16="http://schemas.microsoft.com/office/drawing/2014/main" id="{207897D9-AC26-3DC9-2CE9-D5BDE930BAD5}"/>
                </a:ext>
              </a:extLst>
            </p:cNvPr>
            <p:cNvGrpSpPr/>
            <p:nvPr/>
          </p:nvGrpSpPr>
          <p:grpSpPr>
            <a:xfrm>
              <a:off x="2788472" y="3634501"/>
              <a:ext cx="158016" cy="158750"/>
              <a:chOff x="2742967" y="10071100"/>
              <a:chExt cx="233478" cy="234564"/>
            </a:xfrm>
          </p:grpSpPr>
          <p:sp>
            <p:nvSpPr>
              <p:cNvPr id="344" name="모서리가 둥근 직사각형 241">
                <a:extLst>
                  <a:ext uri="{FF2B5EF4-FFF2-40B4-BE49-F238E27FC236}">
                    <a16:creationId xmlns:a16="http://schemas.microsoft.com/office/drawing/2014/main" id="{B6F14661-2014-5755-D50B-D362906A81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742967" y="10071100"/>
                <a:ext cx="233478" cy="234564"/>
              </a:xfrm>
              <a:prstGeom prst="ellipse">
                <a:avLst/>
              </a:prstGeom>
              <a:solidFill>
                <a:srgbClr val="C4D7EA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lIns="72000" tIns="36000" rIns="36000" bIns="36000" rtlCol="0" anchor="ctr">
                <a:noAutofit/>
              </a:bodyPr>
              <a:lstStyle/>
              <a:p>
                <a:pPr marL="0" marR="0" lvl="0" indent="0" defTabSz="128272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900" b="0" i="0" u="none" strike="noStrike" kern="0" cap="none" spc="-50" normalizeH="0" baseline="0" noProof="0" dirty="0">
                  <a:ln w="1270">
                    <a:solidFill>
                      <a:srgbClr val="4472C4">
                        <a:shade val="50000"/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나눔스퀘어 ExtraBold" panose="020B0600000101010101" pitchFamily="50" charset="-127"/>
                  <a:ea typeface="나눔스퀘어 ExtraBold" panose="020B0600000101010101" pitchFamily="50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345" name="더하기 기호 720">
                <a:extLst>
                  <a:ext uri="{FF2B5EF4-FFF2-40B4-BE49-F238E27FC236}">
                    <a16:creationId xmlns:a16="http://schemas.microsoft.com/office/drawing/2014/main" id="{AD9DFD6A-AADB-814A-717B-49FD9BA50293}"/>
                  </a:ext>
                </a:extLst>
              </p:cNvPr>
              <p:cNvSpPr/>
              <p:nvPr/>
            </p:nvSpPr>
            <p:spPr>
              <a:xfrm>
                <a:off x="2769696" y="10098372"/>
                <a:ext cx="180020" cy="180020"/>
              </a:xfrm>
              <a:prstGeom prst="mathPlus">
                <a:avLst>
                  <a:gd name="adj1" fmla="val 12500"/>
                </a:avLst>
              </a:prstGeom>
              <a:solidFill>
                <a:srgbClr val="3E6298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800" b="0" i="0" u="none" strike="noStrike" kern="0" cap="none" spc="0" normalizeH="0" baseline="0" noProof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3" name="그룹 322">
              <a:extLst>
                <a:ext uri="{FF2B5EF4-FFF2-40B4-BE49-F238E27FC236}">
                  <a16:creationId xmlns:a16="http://schemas.microsoft.com/office/drawing/2014/main" id="{768CDA0F-FBCC-F792-F889-DA82AFC6F096}"/>
                </a:ext>
              </a:extLst>
            </p:cNvPr>
            <p:cNvGrpSpPr/>
            <p:nvPr/>
          </p:nvGrpSpPr>
          <p:grpSpPr>
            <a:xfrm>
              <a:off x="4829086" y="3634501"/>
              <a:ext cx="158016" cy="158750"/>
              <a:chOff x="2742967" y="10071100"/>
              <a:chExt cx="233478" cy="234564"/>
            </a:xfrm>
          </p:grpSpPr>
          <p:sp>
            <p:nvSpPr>
              <p:cNvPr id="342" name="모서리가 둥근 직사각형 241">
                <a:extLst>
                  <a:ext uri="{FF2B5EF4-FFF2-40B4-BE49-F238E27FC236}">
                    <a16:creationId xmlns:a16="http://schemas.microsoft.com/office/drawing/2014/main" id="{A0463804-637E-087C-EF9C-A6ECFAE575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742967" y="10071100"/>
                <a:ext cx="233478" cy="234564"/>
              </a:xfrm>
              <a:prstGeom prst="ellipse">
                <a:avLst/>
              </a:prstGeom>
              <a:solidFill>
                <a:srgbClr val="C4D7EA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lIns="72000" tIns="36000" rIns="36000" bIns="36000" rtlCol="0" anchor="ctr">
                <a:noAutofit/>
              </a:bodyPr>
              <a:lstStyle/>
              <a:p>
                <a:pPr marL="0" marR="0" lvl="0" indent="0" defTabSz="128272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900" b="0" i="0" u="none" strike="noStrike" kern="0" cap="none" spc="-50" normalizeH="0" baseline="0" noProof="0" dirty="0">
                  <a:ln w="1270">
                    <a:solidFill>
                      <a:srgbClr val="4472C4">
                        <a:shade val="50000"/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나눔스퀘어 ExtraBold" panose="020B0600000101010101" pitchFamily="50" charset="-127"/>
                  <a:ea typeface="나눔스퀘어 ExtraBold" panose="020B0600000101010101" pitchFamily="50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343" name="더하기 기호 720">
                <a:extLst>
                  <a:ext uri="{FF2B5EF4-FFF2-40B4-BE49-F238E27FC236}">
                    <a16:creationId xmlns:a16="http://schemas.microsoft.com/office/drawing/2014/main" id="{72D9CD51-0E50-350D-CB3E-8731B85F6737}"/>
                  </a:ext>
                </a:extLst>
              </p:cNvPr>
              <p:cNvSpPr/>
              <p:nvPr/>
            </p:nvSpPr>
            <p:spPr>
              <a:xfrm>
                <a:off x="2769696" y="10098372"/>
                <a:ext cx="180020" cy="180020"/>
              </a:xfrm>
              <a:prstGeom prst="mathPlus">
                <a:avLst>
                  <a:gd name="adj1" fmla="val 12500"/>
                </a:avLst>
              </a:prstGeom>
              <a:solidFill>
                <a:srgbClr val="3E6298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800" b="0" i="0" u="none" strike="noStrike" kern="0" cap="none" spc="0" normalizeH="0" baseline="0" noProof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</p:grpSp>
      </p:grpSp>
      <p:sp>
        <p:nvSpPr>
          <p:cNvPr id="352" name="직사각형 351">
            <a:extLst>
              <a:ext uri="{FF2B5EF4-FFF2-40B4-BE49-F238E27FC236}">
                <a16:creationId xmlns:a16="http://schemas.microsoft.com/office/drawing/2014/main" id="{5BA8F4AE-59C0-D635-71C7-7F83B97B4D4F}"/>
              </a:ext>
            </a:extLst>
          </p:cNvPr>
          <p:cNvSpPr/>
          <p:nvPr/>
        </p:nvSpPr>
        <p:spPr>
          <a:xfrm>
            <a:off x="4952292" y="5114899"/>
            <a:ext cx="2056515" cy="1197124"/>
          </a:xfrm>
          <a:prstGeom prst="rect">
            <a:avLst/>
          </a:prstGeom>
          <a:solidFill>
            <a:srgbClr val="ECEF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64249" latinLnBrk="0">
              <a:defRPr/>
            </a:pPr>
            <a:r>
              <a:rPr lang="ko-KR" altLang="en-US" sz="1050" kern="0" spc="-4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관련 사진</a:t>
            </a:r>
            <a:endParaRPr lang="ko-KR" altLang="en-US" sz="800" kern="0" spc="-40" dirty="0">
              <a:ln w="1270">
                <a:solidFill>
                  <a:srgbClr val="FFCCFF">
                    <a:alpha val="0"/>
                  </a:srgbClr>
                </a:solidFill>
              </a:ln>
              <a:solidFill>
                <a:srgbClr val="333333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353" name="직사각형 352">
            <a:extLst>
              <a:ext uri="{FF2B5EF4-FFF2-40B4-BE49-F238E27FC236}">
                <a16:creationId xmlns:a16="http://schemas.microsoft.com/office/drawing/2014/main" id="{103A18A3-A229-23F6-AC2C-ACA4C6E26999}"/>
              </a:ext>
            </a:extLst>
          </p:cNvPr>
          <p:cNvSpPr/>
          <p:nvPr/>
        </p:nvSpPr>
        <p:spPr>
          <a:xfrm>
            <a:off x="2798850" y="5114899"/>
            <a:ext cx="2056515" cy="1197124"/>
          </a:xfrm>
          <a:prstGeom prst="rect">
            <a:avLst/>
          </a:prstGeom>
          <a:solidFill>
            <a:srgbClr val="ECEF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64249" latinLnBrk="0">
              <a:defRPr/>
            </a:pPr>
            <a:r>
              <a:rPr lang="ko-KR" altLang="en-US" sz="1050" kern="0" spc="-4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관련 사진</a:t>
            </a:r>
            <a:endParaRPr lang="ko-KR" altLang="en-US" sz="800" kern="0" spc="-40" dirty="0">
              <a:ln w="1270">
                <a:solidFill>
                  <a:srgbClr val="FFCCFF">
                    <a:alpha val="0"/>
                  </a:srgbClr>
                </a:solidFill>
              </a:ln>
              <a:solidFill>
                <a:srgbClr val="333333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354" name="직사각형 353">
            <a:extLst>
              <a:ext uri="{FF2B5EF4-FFF2-40B4-BE49-F238E27FC236}">
                <a16:creationId xmlns:a16="http://schemas.microsoft.com/office/drawing/2014/main" id="{C850667A-C613-3F41-ED6A-C55C757827D7}"/>
              </a:ext>
            </a:extLst>
          </p:cNvPr>
          <p:cNvSpPr/>
          <p:nvPr/>
        </p:nvSpPr>
        <p:spPr>
          <a:xfrm>
            <a:off x="645408" y="5114899"/>
            <a:ext cx="2056515" cy="1197124"/>
          </a:xfrm>
          <a:prstGeom prst="rect">
            <a:avLst/>
          </a:prstGeom>
          <a:solidFill>
            <a:srgbClr val="ECEFF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64249" latinLnBrk="0">
              <a:defRPr/>
            </a:pPr>
            <a:r>
              <a:rPr lang="ko-KR" altLang="en-US" sz="1050" kern="0" spc="-4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관련 사진</a:t>
            </a:r>
            <a:endParaRPr lang="ko-KR" altLang="en-US" sz="800" kern="0" spc="-40" dirty="0">
              <a:ln w="1270">
                <a:solidFill>
                  <a:srgbClr val="FFCCFF">
                    <a:alpha val="0"/>
                  </a:srgbClr>
                </a:solidFill>
              </a:ln>
              <a:solidFill>
                <a:srgbClr val="333333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grpSp>
        <p:nvGrpSpPr>
          <p:cNvPr id="355" name="그룹 354">
            <a:extLst>
              <a:ext uri="{FF2B5EF4-FFF2-40B4-BE49-F238E27FC236}">
                <a16:creationId xmlns:a16="http://schemas.microsoft.com/office/drawing/2014/main" id="{F7418ACB-0C6F-9F2C-BB16-CCE0E41B2A8D}"/>
              </a:ext>
            </a:extLst>
          </p:cNvPr>
          <p:cNvGrpSpPr/>
          <p:nvPr/>
        </p:nvGrpSpPr>
        <p:grpSpPr>
          <a:xfrm>
            <a:off x="645408" y="4665979"/>
            <a:ext cx="6363399" cy="237856"/>
            <a:chOff x="347861" y="4746618"/>
            <a:chExt cx="6120000" cy="233868"/>
          </a:xfrm>
        </p:grpSpPr>
        <p:sp>
          <p:nvSpPr>
            <p:cNvPr id="374" name="직사각형 373">
              <a:extLst>
                <a:ext uri="{FF2B5EF4-FFF2-40B4-BE49-F238E27FC236}">
                  <a16:creationId xmlns:a16="http://schemas.microsoft.com/office/drawing/2014/main" id="{08EC8A1D-52A5-8383-8B37-C3DF6701EDC3}"/>
                </a:ext>
              </a:extLst>
            </p:cNvPr>
            <p:cNvSpPr/>
            <p:nvPr/>
          </p:nvSpPr>
          <p:spPr>
            <a:xfrm>
              <a:off x="347861" y="4901789"/>
              <a:ext cx="6120000" cy="78697"/>
            </a:xfrm>
            <a:prstGeom prst="rect">
              <a:avLst/>
            </a:prstGeom>
            <a:solidFill>
              <a:srgbClr val="C4D7EA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ko-KR" altLang="en-US" sz="400" kern="0" spc="-5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  <p:sp>
          <p:nvSpPr>
            <p:cNvPr id="410" name="TextBox 409">
              <a:extLst>
                <a:ext uri="{FF2B5EF4-FFF2-40B4-BE49-F238E27FC236}">
                  <a16:creationId xmlns:a16="http://schemas.microsoft.com/office/drawing/2014/main" id="{FFA365D5-5C6F-9E96-2ADA-BF13D433E678}"/>
                </a:ext>
              </a:extLst>
            </p:cNvPr>
            <p:cNvSpPr txBox="1"/>
            <p:nvPr/>
          </p:nvSpPr>
          <p:spPr>
            <a:xfrm>
              <a:off x="2132472" y="4746618"/>
              <a:ext cx="2552623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t" anchorCtr="0">
              <a:spAutoFit/>
            </a:bodyPr>
            <a:lstStyle>
              <a:defPPr>
                <a:defRPr lang="en-US"/>
              </a:defPPr>
              <a:lvl1pPr lvl="0" algn="ctr">
                <a:defRPr sz="1200" spc="-80">
                  <a:ln>
                    <a:solidFill>
                      <a:srgbClr val="5B9BD5">
                        <a:shade val="50000"/>
                        <a:alpha val="0"/>
                      </a:srgbClr>
                    </a:solidFill>
                  </a:ln>
                  <a:solidFill>
                    <a:srgbClr val="595959"/>
                  </a:solidFill>
                  <a:latin typeface="다음_Regular" panose="02000603060000000000" pitchFamily="2" charset="-127"/>
                  <a:ea typeface="다음_Regular" panose="02000603060000000000" pitchFamily="2" charset="-127"/>
                </a:defRPr>
              </a:lvl1pPr>
            </a:lstStyle>
            <a:p>
              <a:pPr latinLnBrk="0">
                <a:defRPr/>
              </a:pPr>
              <a:r>
                <a:rPr lang="ko-KR" altLang="en-US" sz="140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srgbClr val="21427D"/>
                  </a:solidFill>
                  <a:latin typeface="공체 Bold" panose="00000800000000000000" pitchFamily="2" charset="-127"/>
                  <a:ea typeface="공체 Bold" panose="00000800000000000000" pitchFamily="2" charset="-127"/>
                </a:rPr>
                <a:t>현장중심의 새로운 지원 서비스 적용</a:t>
              </a:r>
            </a:p>
          </p:txBody>
        </p:sp>
      </p:grpSp>
      <p:pic>
        <p:nvPicPr>
          <p:cNvPr id="411" name="그림 410">
            <a:extLst>
              <a:ext uri="{FF2B5EF4-FFF2-40B4-BE49-F238E27FC236}">
                <a16:creationId xmlns:a16="http://schemas.microsoft.com/office/drawing/2014/main" id="{D1D9BF77-4EAE-C311-2013-C07493ED61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89379" y="3851692"/>
            <a:ext cx="2044790" cy="1680905"/>
          </a:xfrm>
          <a:prstGeom prst="rect">
            <a:avLst/>
          </a:prstGeom>
        </p:spPr>
      </p:pic>
      <p:sp>
        <p:nvSpPr>
          <p:cNvPr id="412" name="AutoShape 139" descr="26">
            <a:extLst>
              <a:ext uri="{FF2B5EF4-FFF2-40B4-BE49-F238E27FC236}">
                <a16:creationId xmlns:a16="http://schemas.microsoft.com/office/drawing/2014/main" id="{1D6D1418-5D10-47AE-203C-0ABABF1BE3B9}"/>
              </a:ext>
            </a:extLst>
          </p:cNvPr>
          <p:cNvSpPr>
            <a:spLocks noChangeArrowheads="1"/>
          </p:cNvSpPr>
          <p:nvPr/>
        </p:nvSpPr>
        <p:spPr bwMode="gray">
          <a:xfrm>
            <a:off x="8493343" y="3389207"/>
            <a:ext cx="2038234" cy="295660"/>
          </a:xfrm>
          <a:prstGeom prst="roundRect">
            <a:avLst>
              <a:gd name="adj" fmla="val 50000"/>
            </a:avLst>
          </a:prstGeom>
          <a:pattFill prst="smGrid">
            <a:fgClr>
              <a:srgbClr val="21427D"/>
            </a:fgClr>
            <a:bgClr>
              <a:srgbClr val="285098"/>
            </a:bgClr>
          </a:patt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>
            <a:lvl1pPr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latinLnBrk="0"/>
            <a:r>
              <a:rPr kumimoji="0" lang="ko-KR" altLang="en-US" sz="1200" kern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FFFFFF"/>
                </a:solidFill>
                <a:latin typeface="공체 Medium" panose="00000600000000000000" pitchFamily="2" charset="-127"/>
                <a:ea typeface="공체 Medium" panose="00000600000000000000" pitchFamily="2" charset="-127"/>
              </a:rPr>
              <a:t>입주기업 지원 포털사이트</a:t>
            </a:r>
          </a:p>
        </p:txBody>
      </p:sp>
      <p:sp>
        <p:nvSpPr>
          <p:cNvPr id="413" name="AutoShape 140" descr="26">
            <a:extLst>
              <a:ext uri="{FF2B5EF4-FFF2-40B4-BE49-F238E27FC236}">
                <a16:creationId xmlns:a16="http://schemas.microsoft.com/office/drawing/2014/main" id="{9277006E-C066-0A2D-FFDA-BDD766CA49DE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389772" y="3389207"/>
            <a:ext cx="2044841" cy="295660"/>
          </a:xfrm>
          <a:prstGeom prst="roundRect">
            <a:avLst>
              <a:gd name="adj" fmla="val 50000"/>
            </a:avLst>
          </a:prstGeom>
          <a:pattFill prst="smGrid">
            <a:fgClr>
              <a:srgbClr val="21427D"/>
            </a:fgClr>
            <a:bgClr>
              <a:srgbClr val="285098"/>
            </a:bgClr>
          </a:patt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>
            <a:lvl1pPr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latinLnBrk="0"/>
            <a:r>
              <a:rPr kumimoji="0" lang="ko-KR" altLang="en-US" sz="1200" kern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FFFFFF"/>
                </a:solidFill>
                <a:latin typeface="공체 Medium" panose="00000600000000000000" pitchFamily="2" charset="-127"/>
                <a:ea typeface="공체 Medium" panose="00000600000000000000" pitchFamily="2" charset="-127"/>
              </a:rPr>
              <a:t>지원업무 통합관리시스템</a:t>
            </a:r>
          </a:p>
        </p:txBody>
      </p:sp>
      <p:sp>
        <p:nvSpPr>
          <p:cNvPr id="414" name="AutoShape 191">
            <a:extLst>
              <a:ext uri="{FF2B5EF4-FFF2-40B4-BE49-F238E27FC236}">
                <a16:creationId xmlns:a16="http://schemas.microsoft.com/office/drawing/2014/main" id="{7A3461A1-DE47-A718-BDED-0148B18F4D72}"/>
              </a:ext>
            </a:extLst>
          </p:cNvPr>
          <p:cNvSpPr>
            <a:spLocks noChangeArrowheads="1"/>
          </p:cNvSpPr>
          <p:nvPr/>
        </p:nvSpPr>
        <p:spPr bwMode="gray">
          <a:xfrm>
            <a:off x="8534636" y="3833523"/>
            <a:ext cx="2180283" cy="113681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On-Line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을 통해 서비스 신청이 가능한 지원시스템 구축</a:t>
            </a:r>
            <a:endParaRPr lang="en-US" altLang="ko-KR" sz="1100" spc="-60" dirty="0">
              <a:ln w="1270">
                <a:solidFill>
                  <a:srgbClr val="969696">
                    <a:alpha val="0"/>
                  </a:srgbClr>
                </a:solidFill>
              </a:ln>
              <a:solidFill>
                <a:srgbClr val="333333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서비스 신청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처리 안내를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위한 입주기업 개인화 채널 구축</a:t>
            </a:r>
            <a:endParaRPr lang="en-US" altLang="ko-KR" sz="1100" spc="-60" dirty="0">
              <a:ln w="1270">
                <a:solidFill>
                  <a:srgbClr val="969696">
                    <a:alpha val="0"/>
                  </a:srgbClr>
                </a:solidFill>
              </a:ln>
              <a:solidFill>
                <a:srgbClr val="333333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양방향서비스 환경 구축으로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실시간 진행상황 체크 제공</a:t>
            </a:r>
          </a:p>
        </p:txBody>
      </p:sp>
      <p:sp>
        <p:nvSpPr>
          <p:cNvPr id="415" name="Freeform 150">
            <a:extLst>
              <a:ext uri="{FF2B5EF4-FFF2-40B4-BE49-F238E27FC236}">
                <a16:creationId xmlns:a16="http://schemas.microsoft.com/office/drawing/2014/main" id="{69CAE005-1627-25AE-78F9-ED54CA904092}"/>
              </a:ext>
            </a:extLst>
          </p:cNvPr>
          <p:cNvSpPr>
            <a:spLocks/>
          </p:cNvSpPr>
          <p:nvPr/>
        </p:nvSpPr>
        <p:spPr bwMode="auto">
          <a:xfrm>
            <a:off x="11413600" y="3760847"/>
            <a:ext cx="2943383" cy="498035"/>
          </a:xfrm>
          <a:custGeom>
            <a:avLst/>
            <a:gdLst>
              <a:gd name="T0" fmla="*/ 0 w 1667"/>
              <a:gd name="T1" fmla="*/ 303212 h 286"/>
              <a:gd name="T2" fmla="*/ 0 w 1667"/>
              <a:gd name="T3" fmla="*/ 0 h 286"/>
              <a:gd name="T4" fmla="*/ 2797175 w 1667"/>
              <a:gd name="T5" fmla="*/ 0 h 286"/>
              <a:gd name="T6" fmla="*/ 0 60000 65536"/>
              <a:gd name="T7" fmla="*/ 0 60000 65536"/>
              <a:gd name="T8" fmla="*/ 0 60000 65536"/>
              <a:gd name="T9" fmla="*/ 0 w 1667"/>
              <a:gd name="T10" fmla="*/ 0 h 286"/>
              <a:gd name="T11" fmla="*/ 1667 w 1667"/>
              <a:gd name="T12" fmla="*/ 286 h 2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67" h="286">
                <a:moveTo>
                  <a:pt x="0" y="286"/>
                </a:moveTo>
                <a:lnTo>
                  <a:pt x="0" y="0"/>
                </a:lnTo>
                <a:lnTo>
                  <a:pt x="1667" y="0"/>
                </a:lnTo>
              </a:path>
            </a:pathLst>
          </a:custGeom>
          <a:noFill/>
          <a:ln w="6350">
            <a:solidFill>
              <a:srgbClr val="4D4D4D"/>
            </a:solidFill>
            <a:prstDash val="dash"/>
            <a:round/>
            <a:headEnd type="oval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defTabSz="914400"/>
            <a:endParaRPr lang="ko-KR" altLang="ko-KR" sz="1200">
              <a:solidFill>
                <a:srgbClr val="000000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416" name="Freeform 151">
            <a:extLst>
              <a:ext uri="{FF2B5EF4-FFF2-40B4-BE49-F238E27FC236}">
                <a16:creationId xmlns:a16="http://schemas.microsoft.com/office/drawing/2014/main" id="{B8B10F24-E8AE-4B1B-9DB7-BF895A291511}"/>
              </a:ext>
            </a:extLst>
          </p:cNvPr>
          <p:cNvSpPr>
            <a:spLocks/>
          </p:cNvSpPr>
          <p:nvPr/>
        </p:nvSpPr>
        <p:spPr bwMode="auto">
          <a:xfrm flipH="1">
            <a:off x="8764227" y="3760847"/>
            <a:ext cx="2038233" cy="600366"/>
          </a:xfrm>
          <a:custGeom>
            <a:avLst/>
            <a:gdLst>
              <a:gd name="T0" fmla="*/ 0 w 1667"/>
              <a:gd name="T1" fmla="*/ 530225 h 286"/>
              <a:gd name="T2" fmla="*/ 0 w 1667"/>
              <a:gd name="T3" fmla="*/ 0 h 286"/>
              <a:gd name="T4" fmla="*/ 2268538 w 1667"/>
              <a:gd name="T5" fmla="*/ 0 h 286"/>
              <a:gd name="T6" fmla="*/ 0 60000 65536"/>
              <a:gd name="T7" fmla="*/ 0 60000 65536"/>
              <a:gd name="T8" fmla="*/ 0 60000 65536"/>
              <a:gd name="T9" fmla="*/ 0 w 1667"/>
              <a:gd name="T10" fmla="*/ 0 h 286"/>
              <a:gd name="T11" fmla="*/ 1667 w 1667"/>
              <a:gd name="T12" fmla="*/ 286 h 2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67" h="286">
                <a:moveTo>
                  <a:pt x="0" y="286"/>
                </a:moveTo>
                <a:lnTo>
                  <a:pt x="0" y="0"/>
                </a:lnTo>
                <a:lnTo>
                  <a:pt x="1667" y="0"/>
                </a:lnTo>
              </a:path>
            </a:pathLst>
          </a:custGeom>
          <a:noFill/>
          <a:ln w="6350">
            <a:solidFill>
              <a:srgbClr val="4D4D4D"/>
            </a:solidFill>
            <a:prstDash val="dash"/>
            <a:round/>
            <a:headEnd type="oval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defTabSz="914400"/>
            <a:endParaRPr lang="ko-KR" altLang="ko-KR" sz="1200">
              <a:solidFill>
                <a:srgbClr val="000000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417" name="Freeform 152">
            <a:extLst>
              <a:ext uri="{FF2B5EF4-FFF2-40B4-BE49-F238E27FC236}">
                <a16:creationId xmlns:a16="http://schemas.microsoft.com/office/drawing/2014/main" id="{8687C5D5-2599-8020-0FAE-3B044B46E19C}"/>
              </a:ext>
            </a:extLst>
          </p:cNvPr>
          <p:cNvSpPr>
            <a:spLocks/>
          </p:cNvSpPr>
          <p:nvPr/>
        </p:nvSpPr>
        <p:spPr bwMode="auto">
          <a:xfrm flipV="1">
            <a:off x="12061079" y="4658523"/>
            <a:ext cx="2295904" cy="922530"/>
          </a:xfrm>
          <a:custGeom>
            <a:avLst/>
            <a:gdLst>
              <a:gd name="T0" fmla="*/ 0 w 1667"/>
              <a:gd name="T1" fmla="*/ 908050 h 286"/>
              <a:gd name="T2" fmla="*/ 0 w 1667"/>
              <a:gd name="T3" fmla="*/ 0 h 286"/>
              <a:gd name="T4" fmla="*/ 2344737 w 1667"/>
              <a:gd name="T5" fmla="*/ 0 h 286"/>
              <a:gd name="T6" fmla="*/ 0 60000 65536"/>
              <a:gd name="T7" fmla="*/ 0 60000 65536"/>
              <a:gd name="T8" fmla="*/ 0 60000 65536"/>
              <a:gd name="T9" fmla="*/ 0 w 1667"/>
              <a:gd name="T10" fmla="*/ 0 h 286"/>
              <a:gd name="T11" fmla="*/ 1667 w 1667"/>
              <a:gd name="T12" fmla="*/ 286 h 2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67" h="286">
                <a:moveTo>
                  <a:pt x="0" y="286"/>
                </a:moveTo>
                <a:lnTo>
                  <a:pt x="0" y="0"/>
                </a:lnTo>
                <a:lnTo>
                  <a:pt x="1667" y="0"/>
                </a:lnTo>
              </a:path>
            </a:pathLst>
          </a:custGeom>
          <a:noFill/>
          <a:ln w="6350">
            <a:solidFill>
              <a:srgbClr val="4D4D4D"/>
            </a:solidFill>
            <a:prstDash val="dash"/>
            <a:round/>
            <a:headEnd type="oval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/>
          <a:lstStyle>
            <a:lvl1pPr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defTabSz="914400"/>
            <a:endParaRPr lang="ko-KR" altLang="ko-KR" sz="1200">
              <a:solidFill>
                <a:srgbClr val="000000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418" name="Freeform 153">
            <a:extLst>
              <a:ext uri="{FF2B5EF4-FFF2-40B4-BE49-F238E27FC236}">
                <a16:creationId xmlns:a16="http://schemas.microsoft.com/office/drawing/2014/main" id="{157A3634-141F-5226-EFFA-FE5FF34FE231}"/>
              </a:ext>
            </a:extLst>
          </p:cNvPr>
          <p:cNvSpPr>
            <a:spLocks/>
          </p:cNvSpPr>
          <p:nvPr/>
        </p:nvSpPr>
        <p:spPr bwMode="auto">
          <a:xfrm flipH="1" flipV="1">
            <a:off x="8764227" y="5118991"/>
            <a:ext cx="2674149" cy="462061"/>
          </a:xfrm>
          <a:custGeom>
            <a:avLst/>
            <a:gdLst>
              <a:gd name="T0" fmla="*/ 0 w 1667"/>
              <a:gd name="T1" fmla="*/ 606425 h 286"/>
              <a:gd name="T2" fmla="*/ 0 w 1667"/>
              <a:gd name="T3" fmla="*/ 0 h 286"/>
              <a:gd name="T4" fmla="*/ 2722563 w 1667"/>
              <a:gd name="T5" fmla="*/ 0 h 286"/>
              <a:gd name="T6" fmla="*/ 0 60000 65536"/>
              <a:gd name="T7" fmla="*/ 0 60000 65536"/>
              <a:gd name="T8" fmla="*/ 0 60000 65536"/>
              <a:gd name="T9" fmla="*/ 0 w 1667"/>
              <a:gd name="T10" fmla="*/ 0 h 286"/>
              <a:gd name="T11" fmla="*/ 1667 w 1667"/>
              <a:gd name="T12" fmla="*/ 286 h 2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67" h="286">
                <a:moveTo>
                  <a:pt x="0" y="286"/>
                </a:moveTo>
                <a:lnTo>
                  <a:pt x="0" y="0"/>
                </a:lnTo>
                <a:lnTo>
                  <a:pt x="1667" y="0"/>
                </a:lnTo>
              </a:path>
            </a:pathLst>
          </a:custGeom>
          <a:noFill/>
          <a:ln w="6350">
            <a:solidFill>
              <a:srgbClr val="4D4D4D"/>
            </a:solidFill>
            <a:prstDash val="dash"/>
            <a:round/>
            <a:headEnd type="oval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/>
          <a:lstStyle>
            <a:lvl1pPr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defTabSz="914400"/>
            <a:endParaRPr lang="ko-KR" altLang="ko-KR" sz="1200">
              <a:solidFill>
                <a:srgbClr val="000000"/>
              </a:solidFill>
              <a:latin typeface="KoPub돋움체 Light" panose="02020603020101020101" pitchFamily="18" charset="-127"/>
              <a:ea typeface="KoPub돋움체 Light" panose="02020603020101020101" pitchFamily="18" charset="-127"/>
            </a:endParaRPr>
          </a:p>
        </p:txBody>
      </p:sp>
      <p:sp>
        <p:nvSpPr>
          <p:cNvPr id="419" name="AutoShape 191">
            <a:extLst>
              <a:ext uri="{FF2B5EF4-FFF2-40B4-BE49-F238E27FC236}">
                <a16:creationId xmlns:a16="http://schemas.microsoft.com/office/drawing/2014/main" id="{E7B1190F-867B-9522-25E3-E5CB59C41801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502090" y="3846737"/>
            <a:ext cx="1956944" cy="113681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실시간 진행상황 모니터링 및 체계적인 데이터 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수집 기능</a:t>
            </a:r>
            <a:endParaRPr lang="en-US" altLang="ko-KR" sz="1100" spc="-60" dirty="0">
              <a:ln w="1270">
                <a:solidFill>
                  <a:srgbClr val="969696">
                    <a:alpha val="0"/>
                  </a:srgbClr>
                </a:solidFill>
              </a:ln>
              <a:solidFill>
                <a:srgbClr val="333333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상황발생 접수 시 </a:t>
            </a:r>
            <a:r>
              <a:rPr lang="ko-KR" altLang="en-US" sz="1100" spc="-60" dirty="0" err="1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현장알림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제공 </a:t>
            </a:r>
            <a:r>
              <a:rPr lang="ko-KR" altLang="en-US" sz="1100" spc="-60" dirty="0" err="1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권한별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관리자 기능 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구축 </a:t>
            </a:r>
            <a:r>
              <a:rPr lang="en-US" altLang="ko-KR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관리자</a:t>
            </a:r>
            <a:r>
              <a:rPr lang="en-US" altLang="ko-KR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입주기업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현장 담당자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</a:p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업무진행 별 통계데이터 제공</a:t>
            </a:r>
          </a:p>
        </p:txBody>
      </p:sp>
      <p:sp>
        <p:nvSpPr>
          <p:cNvPr id="420" name="AutoShape 139" descr="26">
            <a:extLst>
              <a:ext uri="{FF2B5EF4-FFF2-40B4-BE49-F238E27FC236}">
                <a16:creationId xmlns:a16="http://schemas.microsoft.com/office/drawing/2014/main" id="{BB28D137-ED51-5F14-7A18-55A626604665}"/>
              </a:ext>
            </a:extLst>
          </p:cNvPr>
          <p:cNvSpPr>
            <a:spLocks noChangeArrowheads="1"/>
          </p:cNvSpPr>
          <p:nvPr/>
        </p:nvSpPr>
        <p:spPr bwMode="gray">
          <a:xfrm>
            <a:off x="8493343" y="5232537"/>
            <a:ext cx="2038234" cy="295660"/>
          </a:xfrm>
          <a:prstGeom prst="roundRect">
            <a:avLst>
              <a:gd name="adj" fmla="val 50000"/>
            </a:avLst>
          </a:prstGeom>
          <a:pattFill prst="smGrid">
            <a:fgClr>
              <a:srgbClr val="21427D"/>
            </a:fgClr>
            <a:bgClr>
              <a:srgbClr val="285098"/>
            </a:bgClr>
          </a:patt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>
            <a:lvl1pPr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latinLnBrk="0"/>
            <a:r>
              <a:rPr kumimoji="0" lang="ko-KR" altLang="en-US" sz="1200" kern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FFFFFF"/>
                </a:solidFill>
                <a:latin typeface="공체 Medium" panose="00000600000000000000" pitchFamily="2" charset="-127"/>
                <a:ea typeface="공체 Medium" panose="00000600000000000000" pitchFamily="2" charset="-127"/>
              </a:rPr>
              <a:t>타 시스템 간 연계</a:t>
            </a:r>
          </a:p>
        </p:txBody>
      </p:sp>
      <p:sp>
        <p:nvSpPr>
          <p:cNvPr id="421" name="AutoShape 140" descr="26">
            <a:extLst>
              <a:ext uri="{FF2B5EF4-FFF2-40B4-BE49-F238E27FC236}">
                <a16:creationId xmlns:a16="http://schemas.microsoft.com/office/drawing/2014/main" id="{7878E5C7-CF0E-043F-71DF-68DCD4A1FC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389772" y="5232537"/>
            <a:ext cx="2044841" cy="295660"/>
          </a:xfrm>
          <a:prstGeom prst="roundRect">
            <a:avLst>
              <a:gd name="adj" fmla="val 50000"/>
            </a:avLst>
          </a:prstGeom>
          <a:pattFill prst="smGrid">
            <a:fgClr>
              <a:srgbClr val="21427D"/>
            </a:fgClr>
            <a:bgClr>
              <a:srgbClr val="285098"/>
            </a:bgClr>
          </a:patt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>
            <a:lvl1pPr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l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latinLnBrk="0"/>
            <a:r>
              <a:rPr kumimoji="0" lang="en-US" altLang="ko-KR" sz="1200" kern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FFFFFF"/>
                </a:solidFill>
                <a:latin typeface="공체 Medium" panose="00000600000000000000" pitchFamily="2" charset="-127"/>
                <a:ea typeface="공체 Medium" panose="00000600000000000000" pitchFamily="2" charset="-127"/>
              </a:rPr>
              <a:t>H/W </a:t>
            </a:r>
            <a:r>
              <a:rPr kumimoji="0" lang="ko-KR" altLang="en-US" sz="1200" kern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FFFFFF"/>
                </a:solidFill>
                <a:latin typeface="공체 Medium" panose="00000600000000000000" pitchFamily="2" charset="-127"/>
                <a:ea typeface="공체 Medium" panose="00000600000000000000" pitchFamily="2" charset="-127"/>
              </a:rPr>
              <a:t>분석 </a:t>
            </a:r>
            <a:r>
              <a:rPr kumimoji="0" lang="ko-KR" altLang="en-US" sz="1200" kern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FFFFFF"/>
                </a:solidFill>
                <a:latin typeface="공체 Medium" panose="00000600000000000000" pitchFamily="2" charset="-127"/>
                <a:ea typeface="공체 Medium" panose="00000600000000000000" pitchFamily="2" charset="-127"/>
              </a:rPr>
              <a:t>및 </a:t>
            </a:r>
            <a:r>
              <a:rPr kumimoji="0" lang="en-US" altLang="ko-KR" sz="1200" kern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FFFFFF"/>
                </a:solidFill>
                <a:latin typeface="공체 Medium" panose="00000600000000000000" pitchFamily="2" charset="-127"/>
                <a:ea typeface="공체 Medium" panose="00000600000000000000" pitchFamily="2" charset="-127"/>
              </a:rPr>
              <a:t>DB </a:t>
            </a:r>
            <a:r>
              <a:rPr kumimoji="0" lang="ko-KR" altLang="en-US" sz="1200" kern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srgbClr val="FFFFFF"/>
                </a:solidFill>
                <a:latin typeface="공체 Medium" panose="00000600000000000000" pitchFamily="2" charset="-127"/>
                <a:ea typeface="공체 Medium" panose="00000600000000000000" pitchFamily="2" charset="-127"/>
              </a:rPr>
              <a:t>재 구축</a:t>
            </a:r>
          </a:p>
        </p:txBody>
      </p:sp>
      <p:sp>
        <p:nvSpPr>
          <p:cNvPr id="422" name="AutoShape 191">
            <a:extLst>
              <a:ext uri="{FF2B5EF4-FFF2-40B4-BE49-F238E27FC236}">
                <a16:creationId xmlns:a16="http://schemas.microsoft.com/office/drawing/2014/main" id="{E26373F3-2F44-7B85-CBE4-228A7B45F738}"/>
              </a:ext>
            </a:extLst>
          </p:cNvPr>
          <p:cNvSpPr>
            <a:spLocks noChangeArrowheads="1"/>
          </p:cNvSpPr>
          <p:nvPr/>
        </p:nvSpPr>
        <p:spPr bwMode="gray">
          <a:xfrm>
            <a:off x="8427967" y="5663639"/>
            <a:ext cx="2674149" cy="159027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기존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ERP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시스템 연계</a:t>
            </a:r>
          </a:p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종합정보통신시스템 연계</a:t>
            </a:r>
            <a:b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  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사용정보</a:t>
            </a:r>
            <a:b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  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등화시스템</a:t>
            </a:r>
            <a:b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  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운행정보</a:t>
            </a:r>
            <a:b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  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주차사용료</a:t>
            </a:r>
            <a:b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  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수도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/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전력관련 사용료</a:t>
            </a:r>
            <a:b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  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-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통신사용료</a:t>
            </a:r>
            <a:endParaRPr lang="en-US" altLang="ko-KR" sz="1100" spc="-60" dirty="0">
              <a:ln w="1270">
                <a:solidFill>
                  <a:srgbClr val="969696">
                    <a:alpha val="0"/>
                  </a:srgbClr>
                </a:solidFill>
              </a:ln>
              <a:solidFill>
                <a:srgbClr val="333333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현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Legacy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시스템 연계</a:t>
            </a:r>
          </a:p>
        </p:txBody>
      </p:sp>
      <p:sp>
        <p:nvSpPr>
          <p:cNvPr id="423" name="AutoShape 191">
            <a:extLst>
              <a:ext uri="{FF2B5EF4-FFF2-40B4-BE49-F238E27FC236}">
                <a16:creationId xmlns:a16="http://schemas.microsoft.com/office/drawing/2014/main" id="{39EBDADF-0677-036B-4FB0-EE019E446208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502090" y="5665290"/>
            <a:ext cx="1932523" cy="131293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기존 운영장비에 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대한 분석</a:t>
            </a:r>
            <a:endParaRPr lang="en-US" altLang="ko-KR" sz="1100" spc="-60" dirty="0">
              <a:ln w="1270">
                <a:solidFill>
                  <a:srgbClr val="969696">
                    <a:alpha val="0"/>
                  </a:srgbClr>
                </a:solidFill>
              </a:ln>
              <a:solidFill>
                <a:srgbClr val="333333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운영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DB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분석을 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통한 서비스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추가에 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따른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DB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추가 설계</a:t>
            </a:r>
            <a:endParaRPr lang="en-US" altLang="ko-KR" sz="1100" spc="-60" dirty="0">
              <a:ln w="1270">
                <a:solidFill>
                  <a:srgbClr val="969696">
                    <a:alpha val="0"/>
                  </a:srgbClr>
                </a:solidFill>
              </a:ln>
              <a:solidFill>
                <a:srgbClr val="333333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marL="115934" indent="-115934" defTabSz="927476" fontAlgn="base" latinLnBrk="0">
              <a:spcBef>
                <a:spcPts val="304"/>
              </a:spcBef>
              <a:spcAft>
                <a:spcPct val="0"/>
              </a:spcAft>
              <a:buClr>
                <a:prstClr val="white">
                  <a:lumMod val="65000"/>
                </a:prstClr>
              </a:buClr>
              <a:buSzPct val="120000"/>
              <a:buFont typeface="Arial" panose="020B0604020202020204" pitchFamily="34" charset="0"/>
              <a:buChar char="•"/>
              <a:tabLst>
                <a:tab pos="2449117" algn="l"/>
                <a:tab pos="5139762" algn="l"/>
              </a:tabLst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원활한 서비스 가능 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환경 개선</a:t>
            </a:r>
            <a:b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   -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시스템 대기 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시간 최소화</a:t>
            </a:r>
            <a:b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   -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평균 처리 </a:t>
            </a:r>
            <a:r>
              <a:rPr lang="ko-KR" altLang="en-US" sz="1100" spc="-6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시간 최소화</a:t>
            </a:r>
            <a:b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</a:b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   -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오류 응답 및 지연 경고 알림</a:t>
            </a:r>
          </a:p>
        </p:txBody>
      </p:sp>
      <p:grpSp>
        <p:nvGrpSpPr>
          <p:cNvPr id="424" name="그룹 423">
            <a:extLst>
              <a:ext uri="{FF2B5EF4-FFF2-40B4-BE49-F238E27FC236}">
                <a16:creationId xmlns:a16="http://schemas.microsoft.com/office/drawing/2014/main" id="{65B959C7-86AA-A9C8-9692-DB131D0E8891}"/>
              </a:ext>
            </a:extLst>
          </p:cNvPr>
          <p:cNvGrpSpPr/>
          <p:nvPr/>
        </p:nvGrpSpPr>
        <p:grpSpPr>
          <a:xfrm>
            <a:off x="8416838" y="7659175"/>
            <a:ext cx="964424" cy="734856"/>
            <a:chOff x="449850" y="7127040"/>
            <a:chExt cx="926921" cy="706280"/>
          </a:xfrm>
        </p:grpSpPr>
        <p:sp>
          <p:nvSpPr>
            <p:cNvPr id="425" name="사각형: 둥근 모서리 299">
              <a:extLst>
                <a:ext uri="{FF2B5EF4-FFF2-40B4-BE49-F238E27FC236}">
                  <a16:creationId xmlns:a16="http://schemas.microsoft.com/office/drawing/2014/main" id="{FE084CE1-3682-E12E-38C9-32CCD58A6492}"/>
                </a:ext>
              </a:extLst>
            </p:cNvPr>
            <p:cNvSpPr/>
            <p:nvPr/>
          </p:nvSpPr>
          <p:spPr>
            <a:xfrm>
              <a:off x="449850" y="7127040"/>
              <a:ext cx="926921" cy="706280"/>
            </a:xfrm>
            <a:prstGeom prst="round1Rect">
              <a:avLst/>
            </a:prstGeom>
            <a:solidFill>
              <a:srgbClr val="A8B3BC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indent="-180975" algn="ctr" defTabSz="1475110" latinLnBrk="0">
                <a:defRPr/>
              </a:pPr>
              <a:endParaRPr lang="ko-KR" altLang="en-US" sz="1000" kern="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prstClr val="white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endParaRPr>
            </a:p>
          </p:txBody>
        </p:sp>
        <p:sp>
          <p:nvSpPr>
            <p:cNvPr id="426" name="Rn102">
              <a:extLst>
                <a:ext uri="{FF2B5EF4-FFF2-40B4-BE49-F238E27FC236}">
                  <a16:creationId xmlns:a16="http://schemas.microsoft.com/office/drawing/2014/main" id="{E5095A52-3D0A-0EFD-A2E5-2D59FC6E2656}"/>
                </a:ext>
              </a:extLst>
            </p:cNvPr>
            <p:cNvSpPr/>
            <p:nvPr/>
          </p:nvSpPr>
          <p:spPr>
            <a:xfrm>
              <a:off x="522882" y="7223318"/>
              <a:ext cx="782265" cy="369332"/>
            </a:xfrm>
            <a:prstGeom prst="rect">
              <a:avLst/>
            </a:prstGeom>
          </p:spPr>
          <p:txBody>
            <a:bodyPr wrap="none" lIns="0" tIns="0" rIns="0" bIns="0" anchor="t" anchorCtr="0">
              <a:spAutoFit/>
            </a:bodyPr>
            <a:lstStyle/>
            <a:p>
              <a:pPr marL="0" lvl="1" indent="-175328" algn="ctr" latinLnBrk="0">
                <a:buClr>
                  <a:srgbClr val="3271AA"/>
                </a:buClr>
                <a:buSzPct val="140000"/>
                <a:tabLst>
                  <a:tab pos="5472085" algn="l"/>
                </a:tabLst>
                <a:defRPr/>
              </a:pPr>
              <a:r>
                <a:rPr lang="ko-KR" altLang="en-US" sz="1200" kern="0" dirty="0">
                  <a:ln>
                    <a:solidFill>
                      <a:srgbClr val="969696">
                        <a:alpha val="0"/>
                      </a:srgbClr>
                    </a:solidFill>
                  </a:ln>
                  <a:gradFill>
                    <a:gsLst>
                      <a:gs pos="0">
                        <a:prstClr val="white"/>
                      </a:gs>
                      <a:gs pos="34000">
                        <a:prstClr val="white"/>
                      </a:gs>
                    </a:gsLst>
                    <a:lin ang="5400000" scaled="0"/>
                  </a:gradFill>
                  <a:latin typeface="공체 Medium" panose="00000600000000000000" pitchFamily="2" charset="-127"/>
                  <a:ea typeface="공체 Medium" panose="00000600000000000000" pitchFamily="2" charset="-127"/>
                </a:rPr>
                <a:t>사업관리 및 </a:t>
              </a:r>
            </a:p>
            <a:p>
              <a:pPr marL="0" lvl="1" indent="-175328" algn="ctr" latinLnBrk="0">
                <a:buClr>
                  <a:srgbClr val="3271AA"/>
                </a:buClr>
                <a:buSzPct val="140000"/>
                <a:tabLst>
                  <a:tab pos="5472085" algn="l"/>
                </a:tabLst>
                <a:defRPr/>
              </a:pPr>
              <a:r>
                <a:rPr lang="ko-KR" altLang="en-US" sz="1200" kern="0" dirty="0">
                  <a:ln>
                    <a:solidFill>
                      <a:srgbClr val="969696">
                        <a:alpha val="0"/>
                      </a:srgbClr>
                    </a:solidFill>
                  </a:ln>
                  <a:gradFill>
                    <a:gsLst>
                      <a:gs pos="0">
                        <a:prstClr val="white"/>
                      </a:gs>
                      <a:gs pos="34000">
                        <a:prstClr val="white"/>
                      </a:gs>
                    </a:gsLst>
                    <a:lin ang="5400000" scaled="0"/>
                  </a:gradFill>
                  <a:latin typeface="공체 Medium" panose="00000600000000000000" pitchFamily="2" charset="-127"/>
                  <a:ea typeface="공체 Medium" panose="00000600000000000000" pitchFamily="2" charset="-127"/>
                </a:rPr>
                <a:t>지원</a:t>
              </a:r>
            </a:p>
          </p:txBody>
        </p:sp>
      </p:grpSp>
      <p:sp>
        <p:nvSpPr>
          <p:cNvPr id="427" name="Rectangle 168">
            <a:extLst>
              <a:ext uri="{FF2B5EF4-FFF2-40B4-BE49-F238E27FC236}">
                <a16:creationId xmlns:a16="http://schemas.microsoft.com/office/drawing/2014/main" id="{25D59960-DD3C-07EE-B76D-067548945873}"/>
              </a:ext>
            </a:extLst>
          </p:cNvPr>
          <p:cNvSpPr>
            <a:spLocks noChangeArrowheads="1"/>
          </p:cNvSpPr>
          <p:nvPr/>
        </p:nvSpPr>
        <p:spPr bwMode="gray">
          <a:xfrm>
            <a:off x="9531106" y="7659175"/>
            <a:ext cx="5148726" cy="82052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133350" lvl="1" indent="-133350" defTabSz="954887" fontAlgn="base" latinLnBrk="0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품질관리 전문가 투입 및 전사품질관리조직 지원</a:t>
            </a:r>
          </a:p>
          <a:p>
            <a:pPr marL="133350" lvl="1" indent="-133350" defTabSz="954887" fontAlgn="base" latinLnBrk="0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시스템의 안정적 운영지원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교육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을 위한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개월간 전문인력 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인 전담지원</a:t>
            </a:r>
          </a:p>
          <a:p>
            <a:pPr marL="133350" lvl="1" indent="-133350" defTabSz="954887" fontAlgn="base" latinLnBrk="0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다수의 유사사업 수행을 통해 검증된 개발방법론 적용 </a:t>
            </a:r>
          </a:p>
        </p:txBody>
      </p:sp>
      <p:grpSp>
        <p:nvGrpSpPr>
          <p:cNvPr id="428" name="그룹 427">
            <a:extLst>
              <a:ext uri="{FF2B5EF4-FFF2-40B4-BE49-F238E27FC236}">
                <a16:creationId xmlns:a16="http://schemas.microsoft.com/office/drawing/2014/main" id="{A56FB24A-C96A-189F-A6B9-D0617FA950DB}"/>
              </a:ext>
            </a:extLst>
          </p:cNvPr>
          <p:cNvGrpSpPr/>
          <p:nvPr/>
        </p:nvGrpSpPr>
        <p:grpSpPr>
          <a:xfrm>
            <a:off x="8416838" y="8741779"/>
            <a:ext cx="964424" cy="734856"/>
            <a:chOff x="449850" y="7127040"/>
            <a:chExt cx="926921" cy="706280"/>
          </a:xfrm>
        </p:grpSpPr>
        <p:sp>
          <p:nvSpPr>
            <p:cNvPr id="429" name="사각형: 둥근 모서리 299">
              <a:extLst>
                <a:ext uri="{FF2B5EF4-FFF2-40B4-BE49-F238E27FC236}">
                  <a16:creationId xmlns:a16="http://schemas.microsoft.com/office/drawing/2014/main" id="{8E65CFF1-9A8E-483F-7861-340F18708D84}"/>
                </a:ext>
              </a:extLst>
            </p:cNvPr>
            <p:cNvSpPr/>
            <p:nvPr/>
          </p:nvSpPr>
          <p:spPr>
            <a:xfrm>
              <a:off x="449850" y="7127040"/>
              <a:ext cx="926921" cy="706280"/>
            </a:xfrm>
            <a:prstGeom prst="round1Rect">
              <a:avLst/>
            </a:prstGeom>
            <a:solidFill>
              <a:srgbClr val="A8B3BC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indent="-180975" algn="ctr" defTabSz="1475110" latinLnBrk="0">
                <a:defRPr/>
              </a:pPr>
              <a:endParaRPr lang="ko-KR" altLang="en-US" sz="1000" kern="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prstClr val="white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endParaRPr>
            </a:p>
          </p:txBody>
        </p:sp>
        <p:sp>
          <p:nvSpPr>
            <p:cNvPr id="430" name="Rn102">
              <a:extLst>
                <a:ext uri="{FF2B5EF4-FFF2-40B4-BE49-F238E27FC236}">
                  <a16:creationId xmlns:a16="http://schemas.microsoft.com/office/drawing/2014/main" id="{9042BD31-75C9-92A5-0664-7EA83CB651B1}"/>
                </a:ext>
              </a:extLst>
            </p:cNvPr>
            <p:cNvSpPr/>
            <p:nvPr/>
          </p:nvSpPr>
          <p:spPr>
            <a:xfrm>
              <a:off x="542118" y="7223318"/>
              <a:ext cx="743793" cy="369332"/>
            </a:xfrm>
            <a:prstGeom prst="rect">
              <a:avLst/>
            </a:prstGeom>
          </p:spPr>
          <p:txBody>
            <a:bodyPr wrap="none" lIns="0" tIns="0" rIns="0" bIns="0" anchor="t" anchorCtr="0">
              <a:spAutoFit/>
            </a:bodyPr>
            <a:lstStyle/>
            <a:p>
              <a:pPr marL="0" lvl="1" indent="-175328" algn="ctr" latinLnBrk="0">
                <a:buClr>
                  <a:srgbClr val="3271AA"/>
                </a:buClr>
                <a:buSzPct val="140000"/>
                <a:tabLst>
                  <a:tab pos="5472085" algn="l"/>
                </a:tabLst>
                <a:defRPr/>
              </a:pPr>
              <a:r>
                <a:rPr lang="ko-KR" altLang="en-US" sz="1200" kern="0" dirty="0">
                  <a:ln>
                    <a:solidFill>
                      <a:srgbClr val="969696">
                        <a:alpha val="0"/>
                      </a:srgbClr>
                    </a:solidFill>
                  </a:ln>
                  <a:gradFill>
                    <a:gsLst>
                      <a:gs pos="0">
                        <a:prstClr val="white"/>
                      </a:gs>
                      <a:gs pos="34000">
                        <a:prstClr val="white"/>
                      </a:gs>
                    </a:gsLst>
                    <a:lin ang="5400000" scaled="0"/>
                  </a:gradFill>
                  <a:latin typeface="공체 Medium" panose="00000600000000000000" pitchFamily="2" charset="-127"/>
                  <a:ea typeface="공체 Medium" panose="00000600000000000000" pitchFamily="2" charset="-127"/>
                </a:rPr>
                <a:t>기술이전 및</a:t>
              </a:r>
            </a:p>
            <a:p>
              <a:pPr marL="0" lvl="1" indent="-175328" algn="ctr" latinLnBrk="0">
                <a:buClr>
                  <a:srgbClr val="3271AA"/>
                </a:buClr>
                <a:buSzPct val="140000"/>
                <a:tabLst>
                  <a:tab pos="5472085" algn="l"/>
                </a:tabLst>
                <a:defRPr/>
              </a:pPr>
              <a:r>
                <a:rPr lang="ko-KR" altLang="en-US" sz="1200" kern="0" dirty="0">
                  <a:ln>
                    <a:solidFill>
                      <a:srgbClr val="969696">
                        <a:alpha val="0"/>
                      </a:srgbClr>
                    </a:solidFill>
                  </a:ln>
                  <a:gradFill>
                    <a:gsLst>
                      <a:gs pos="0">
                        <a:prstClr val="white"/>
                      </a:gs>
                      <a:gs pos="34000">
                        <a:prstClr val="white"/>
                      </a:gs>
                    </a:gsLst>
                    <a:lin ang="5400000" scaled="0"/>
                  </a:gradFill>
                  <a:latin typeface="공체 Medium" panose="00000600000000000000" pitchFamily="2" charset="-127"/>
                  <a:ea typeface="공체 Medium" panose="00000600000000000000" pitchFamily="2" charset="-127"/>
                </a:rPr>
                <a:t>교육</a:t>
              </a:r>
            </a:p>
          </p:txBody>
        </p:sp>
      </p:grpSp>
      <p:sp>
        <p:nvSpPr>
          <p:cNvPr id="431" name="Rectangle 168">
            <a:extLst>
              <a:ext uri="{FF2B5EF4-FFF2-40B4-BE49-F238E27FC236}">
                <a16:creationId xmlns:a16="http://schemas.microsoft.com/office/drawing/2014/main" id="{BC44FF89-24FB-61CB-086F-D1FAEF16B3B7}"/>
              </a:ext>
            </a:extLst>
          </p:cNvPr>
          <p:cNvSpPr>
            <a:spLocks noChangeArrowheads="1"/>
          </p:cNvSpPr>
          <p:nvPr/>
        </p:nvSpPr>
        <p:spPr bwMode="gray">
          <a:xfrm>
            <a:off x="9531106" y="8741779"/>
            <a:ext cx="5148726" cy="82052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133350" lvl="1" indent="-133350" defTabSz="954887" fontAlgn="base" latinLnBrk="0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실사용자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입주기업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관리자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들을 위한 맞춤형 교육훈련 지원</a:t>
            </a:r>
          </a:p>
          <a:p>
            <a:pPr marL="133350" lvl="1" indent="-133350" defTabSz="954887" fontAlgn="base" latinLnBrk="0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독자 운영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/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장애 응급대처를 위한 시스템 기술이전</a:t>
            </a:r>
          </a:p>
          <a:p>
            <a:pPr marL="133350" lvl="1" indent="-133350" defTabSz="954887" fontAlgn="base" latinLnBrk="0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Clr>
                <a:prstClr val="black">
                  <a:lumMod val="50000"/>
                  <a:lumOff val="50000"/>
                </a:prstClr>
              </a:buClr>
              <a:buSzPct val="100000"/>
              <a:buFont typeface="Wingdings 3" panose="05040102010807070707" pitchFamily="18" charset="2"/>
              <a:buChar char="Ø"/>
              <a:tabLst>
                <a:tab pos="2557463" algn="l"/>
                <a:tab pos="3070225" algn="l"/>
                <a:tab pos="3581400" algn="l"/>
                <a:tab pos="4094163" algn="l"/>
                <a:tab pos="4606925" algn="l"/>
                <a:tab pos="5118100" algn="l"/>
                <a:tab pos="5630863" algn="l"/>
                <a:tab pos="6654800" algn="l"/>
                <a:tab pos="7167563" algn="l"/>
                <a:tab pos="7678738" algn="l"/>
                <a:tab pos="8189913" algn="l"/>
                <a:tab pos="8702675" algn="l"/>
                <a:tab pos="9215438" algn="l"/>
                <a:tab pos="9725025" algn="l"/>
                <a:tab pos="10237788" algn="l"/>
                <a:tab pos="10748963" algn="l"/>
                <a:tab pos="11261725" algn="l"/>
                <a:tab pos="11774488" algn="l"/>
                <a:tab pos="12285663" algn="l"/>
                <a:tab pos="12798425" algn="l"/>
                <a:tab pos="13309600" algn="l"/>
                <a:tab pos="13820775" algn="l"/>
                <a:tab pos="14335125" algn="l"/>
                <a:tab pos="14846300" algn="l"/>
                <a:tab pos="15357475" algn="l"/>
                <a:tab pos="15870238" algn="l"/>
                <a:tab pos="16381413" algn="l"/>
              </a:tabLst>
              <a:defRPr/>
            </a:pP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제안사의 유사사업 경험</a:t>
            </a:r>
            <a:r>
              <a:rPr lang="en-US" altLang="ko-KR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/</a:t>
            </a:r>
            <a:r>
              <a:rPr lang="ko-KR" altLang="en-US" sz="1100" spc="-60" dirty="0">
                <a:ln w="1270">
                  <a:solidFill>
                    <a:srgbClr val="969696">
                      <a:alpha val="0"/>
                    </a:srgbClr>
                  </a:solidFill>
                </a:ln>
                <a:solidFill>
                  <a:srgbClr val="333333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지식에 대한 적극적 기술이전</a:t>
            </a:r>
          </a:p>
        </p:txBody>
      </p:sp>
      <p:grpSp>
        <p:nvGrpSpPr>
          <p:cNvPr id="100" name="그룹 99">
            <a:extLst>
              <a:ext uri="{FF2B5EF4-FFF2-40B4-BE49-F238E27FC236}">
                <a16:creationId xmlns:a16="http://schemas.microsoft.com/office/drawing/2014/main" id="{42674C55-5920-B203-4712-EEEDE7221945}"/>
              </a:ext>
            </a:extLst>
          </p:cNvPr>
          <p:cNvGrpSpPr/>
          <p:nvPr/>
        </p:nvGrpSpPr>
        <p:grpSpPr>
          <a:xfrm>
            <a:off x="100014" y="2522420"/>
            <a:ext cx="1270679" cy="544319"/>
            <a:chOff x="-378875" y="1928597"/>
            <a:chExt cx="1727200" cy="544319"/>
          </a:xfrm>
          <a:solidFill>
            <a:sysClr val="windowText" lastClr="000000">
              <a:lumMod val="75000"/>
              <a:lumOff val="25000"/>
            </a:sysClr>
          </a:solidFill>
        </p:grpSpPr>
        <p:sp>
          <p:nvSpPr>
            <p:cNvPr id="101" name="직사각형 100">
              <a:extLst>
                <a:ext uri="{FF2B5EF4-FFF2-40B4-BE49-F238E27FC236}">
                  <a16:creationId xmlns:a16="http://schemas.microsoft.com/office/drawing/2014/main" id="{6B03C6BE-3EA4-E408-25FF-00D3D56536CE}"/>
                </a:ext>
              </a:extLst>
            </p:cNvPr>
            <p:cNvSpPr/>
            <p:nvPr/>
          </p:nvSpPr>
          <p:spPr>
            <a:xfrm>
              <a:off x="-378875" y="2364916"/>
              <a:ext cx="1727200" cy="108000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100" b="0" i="0" u="none" strike="noStrike" kern="0" cap="none" spc="0" normalizeH="0" baseline="0" noProof="0" dirty="0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endParaRPr>
            </a:p>
          </p:txBody>
        </p:sp>
        <p:sp>
          <p:nvSpPr>
            <p:cNvPr id="102" name="직사각형 101">
              <a:extLst>
                <a:ext uri="{FF2B5EF4-FFF2-40B4-BE49-F238E27FC236}">
                  <a16:creationId xmlns:a16="http://schemas.microsoft.com/office/drawing/2014/main" id="{E9CE3FB4-0C48-7F51-8C0B-A604C95CA962}"/>
                </a:ext>
              </a:extLst>
            </p:cNvPr>
            <p:cNvSpPr/>
            <p:nvPr/>
          </p:nvSpPr>
          <p:spPr>
            <a:xfrm>
              <a:off x="-378875" y="1928597"/>
              <a:ext cx="1727200" cy="180000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0" i="0" u="none" strike="noStrike" kern="0" cap="none" spc="0" normalizeH="0" baseline="0" noProof="0" dirty="0">
                  <a:ln>
                    <a:solidFill>
                      <a:srgbClr val="156082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Bold" panose="02020603020101020101" pitchFamily="18" charset="-127"/>
                  <a:ea typeface="KoPub돋움체 Bold" panose="02020603020101020101" pitchFamily="18" charset="-127"/>
                  <a:cs typeface="+mn-cs"/>
                </a:rPr>
                <a:t>여백기준</a:t>
              </a:r>
            </a:p>
          </p:txBody>
        </p:sp>
      </p:grpSp>
      <p:grpSp>
        <p:nvGrpSpPr>
          <p:cNvPr id="103" name="그룹 102">
            <a:extLst>
              <a:ext uri="{FF2B5EF4-FFF2-40B4-BE49-F238E27FC236}">
                <a16:creationId xmlns:a16="http://schemas.microsoft.com/office/drawing/2014/main" id="{0B08146A-B98C-C941-DF74-F4CF3737E5E3}"/>
              </a:ext>
            </a:extLst>
          </p:cNvPr>
          <p:cNvGrpSpPr/>
          <p:nvPr/>
        </p:nvGrpSpPr>
        <p:grpSpPr>
          <a:xfrm>
            <a:off x="7662862" y="2522420"/>
            <a:ext cx="1270679" cy="544319"/>
            <a:chOff x="-378875" y="1928597"/>
            <a:chExt cx="1727200" cy="544319"/>
          </a:xfrm>
          <a:solidFill>
            <a:sysClr val="windowText" lastClr="000000">
              <a:lumMod val="75000"/>
              <a:lumOff val="25000"/>
            </a:sysClr>
          </a:solidFill>
        </p:grpSpPr>
        <p:sp>
          <p:nvSpPr>
            <p:cNvPr id="104" name="직사각형 103">
              <a:extLst>
                <a:ext uri="{FF2B5EF4-FFF2-40B4-BE49-F238E27FC236}">
                  <a16:creationId xmlns:a16="http://schemas.microsoft.com/office/drawing/2014/main" id="{D2E26DF6-6816-B21E-A046-04E461891D44}"/>
                </a:ext>
              </a:extLst>
            </p:cNvPr>
            <p:cNvSpPr/>
            <p:nvPr/>
          </p:nvSpPr>
          <p:spPr>
            <a:xfrm>
              <a:off x="-378875" y="2364916"/>
              <a:ext cx="1727200" cy="108000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100" b="0" i="0" u="none" strike="noStrike" kern="0" cap="none" spc="0" normalizeH="0" baseline="0" noProof="0" dirty="0">
                <a:ln>
                  <a:solidFill>
                    <a:srgbClr val="156082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endParaRPr>
            </a:p>
          </p:txBody>
        </p:sp>
        <p:sp>
          <p:nvSpPr>
            <p:cNvPr id="105" name="직사각형 104">
              <a:extLst>
                <a:ext uri="{FF2B5EF4-FFF2-40B4-BE49-F238E27FC236}">
                  <a16:creationId xmlns:a16="http://schemas.microsoft.com/office/drawing/2014/main" id="{7668FC2F-A49C-5F94-1292-6276D4EC5BFD}"/>
                </a:ext>
              </a:extLst>
            </p:cNvPr>
            <p:cNvSpPr/>
            <p:nvPr/>
          </p:nvSpPr>
          <p:spPr>
            <a:xfrm>
              <a:off x="-378875" y="1928597"/>
              <a:ext cx="1727200" cy="180000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0" i="0" u="none" strike="noStrike" kern="0" cap="none" spc="0" normalizeH="0" baseline="0" noProof="0" dirty="0">
                  <a:ln>
                    <a:solidFill>
                      <a:srgbClr val="156082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Bold" panose="02020603020101020101" pitchFamily="18" charset="-127"/>
                  <a:ea typeface="KoPub돋움체 Bold" panose="02020603020101020101" pitchFamily="18" charset="-127"/>
                  <a:cs typeface="+mn-cs"/>
                </a:rPr>
                <a:t>여백기준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4897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>
            <a:extLst>
              <a:ext uri="{FF2B5EF4-FFF2-40B4-BE49-F238E27FC236}">
                <a16:creationId xmlns:a16="http://schemas.microsoft.com/office/drawing/2014/main" id="{3EE8914B-E083-BD60-9E88-BD7931685DE6}"/>
              </a:ext>
            </a:extLst>
          </p:cNvPr>
          <p:cNvGrpSpPr/>
          <p:nvPr/>
        </p:nvGrpSpPr>
        <p:grpSpPr>
          <a:xfrm>
            <a:off x="3788621" y="10505950"/>
            <a:ext cx="7758010" cy="138499"/>
            <a:chOff x="3788621" y="10505950"/>
            <a:chExt cx="7758010" cy="138499"/>
          </a:xfrm>
        </p:grpSpPr>
        <p:sp>
          <p:nvSpPr>
            <p:cNvPr id="3" name="슬라이드페이지번호">
              <a:extLst>
                <a:ext uri="{FF2B5EF4-FFF2-40B4-BE49-F238E27FC236}">
                  <a16:creationId xmlns:a16="http://schemas.microsoft.com/office/drawing/2014/main" id="{D3E12860-5E30-4DB0-9B1C-6C58F6AF3F78}"/>
                </a:ext>
              </a:extLst>
            </p:cNvPr>
            <p:cNvSpPr txBox="1"/>
            <p:nvPr/>
          </p:nvSpPr>
          <p:spPr>
            <a:xfrm>
              <a:off x="3788621" y="10505950"/>
              <a:ext cx="197170" cy="138499"/>
            </a:xfrm>
            <a:prstGeom prst="rect">
              <a:avLst/>
            </a:prstGeom>
            <a:noFill/>
            <a:ln w="9525" algn="ctr">
              <a:noFill/>
              <a:prstDash val="solid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ko-KR"/>
              </a:defPPr>
              <a:lvl1pPr algn="ctr">
                <a:defRPr kumimoji="0" sz="900" b="0" i="0" u="none" strike="noStrike" cap="none" spc="0" normalizeH="0" baseline="0">
                  <a:ln w="1270">
                    <a:solidFill>
                      <a:srgbClr val="BBE0E3">
                        <a:alpha val="0"/>
                      </a:srgbClr>
                    </a:solidFill>
                  </a:ln>
                  <a:solidFill>
                    <a:srgbClr val="595959"/>
                  </a:solidFill>
                  <a:effectLst/>
                  <a:uLnTx/>
                  <a:uFillTx/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r>
                <a:rPr lang="en-US" altLang="ko-KR" dirty="0"/>
                <a:t>999</a:t>
              </a:r>
              <a:endParaRPr lang="ko-KR" altLang="en-US" dirty="0"/>
            </a:p>
          </p:txBody>
        </p:sp>
        <p:sp>
          <p:nvSpPr>
            <p:cNvPr id="4" name="슬라이드페이지번호 R">
              <a:extLst>
                <a:ext uri="{FF2B5EF4-FFF2-40B4-BE49-F238E27FC236}">
                  <a16:creationId xmlns:a16="http://schemas.microsoft.com/office/drawing/2014/main" id="{503E7770-BFFC-44A5-A7A2-B5286DE6AECD}"/>
                </a:ext>
              </a:extLst>
            </p:cNvPr>
            <p:cNvSpPr txBox="1"/>
            <p:nvPr/>
          </p:nvSpPr>
          <p:spPr>
            <a:xfrm>
              <a:off x="11349461" y="10505950"/>
              <a:ext cx="197170" cy="138499"/>
            </a:xfrm>
            <a:prstGeom prst="rect">
              <a:avLst/>
            </a:prstGeom>
            <a:noFill/>
            <a:ln w="9525" algn="ctr">
              <a:noFill/>
              <a:prstDash val="solid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ko-KR"/>
              </a:defPPr>
              <a:lvl1pPr algn="ctr">
                <a:defRPr kumimoji="0" sz="900" b="0" i="0" u="none" strike="noStrike" cap="none" spc="0" normalizeH="0" baseline="0">
                  <a:ln w="1270">
                    <a:solidFill>
                      <a:srgbClr val="BBE0E3">
                        <a:alpha val="0"/>
                      </a:srgbClr>
                    </a:solidFill>
                  </a:ln>
                  <a:solidFill>
                    <a:srgbClr val="595959"/>
                  </a:solidFill>
                  <a:effectLst/>
                  <a:uLnTx/>
                  <a:uFillTx/>
                  <a:latin typeface="KoPub돋움체 Medium" panose="02020603020101020101" pitchFamily="18" charset="-127"/>
                  <a:ea typeface="KoPub돋움체 Medium" panose="02020603020101020101" pitchFamily="18" charset="-127"/>
                </a:defRPr>
              </a:lvl1pPr>
            </a:lstStyle>
            <a:p>
              <a:r>
                <a:rPr lang="en-US" altLang="ko-KR" dirty="0"/>
                <a:t>999</a:t>
              </a:r>
              <a:endParaRPr lang="ko-KR" altLang="en-US" dirty="0"/>
            </a:p>
          </p:txBody>
        </p:sp>
      </p:grpSp>
      <p:grpSp>
        <p:nvGrpSpPr>
          <p:cNvPr id="264" name="그룹 263">
            <a:extLst>
              <a:ext uri="{FF2B5EF4-FFF2-40B4-BE49-F238E27FC236}">
                <a16:creationId xmlns:a16="http://schemas.microsoft.com/office/drawing/2014/main" id="{7F6EE92E-F0EB-3A9E-0020-3044361E9116}"/>
              </a:ext>
            </a:extLst>
          </p:cNvPr>
          <p:cNvGrpSpPr/>
          <p:nvPr/>
        </p:nvGrpSpPr>
        <p:grpSpPr>
          <a:xfrm>
            <a:off x="650081" y="1357572"/>
            <a:ext cx="1930016" cy="435909"/>
            <a:chOff x="654843" y="1156532"/>
            <a:chExt cx="1930016" cy="435909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7523D042-C69E-A50A-66FB-D474EAF3D8F4}"/>
                </a:ext>
              </a:extLst>
            </p:cNvPr>
            <p:cNvSpPr txBox="1"/>
            <p:nvPr/>
          </p:nvSpPr>
          <p:spPr>
            <a:xfrm>
              <a:off x="654843" y="1376997"/>
              <a:ext cx="1930016" cy="215444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defTabSz="457200" latinLnBrk="0"/>
              <a:r>
                <a:rPr lang="en-US" altLang="ko-KR" sz="14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1.2 </a:t>
              </a:r>
              <a:r>
                <a:rPr lang="ko-KR" altLang="en-US" sz="14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latin typeface="KoPub돋움체 Bold" panose="02020603020101020101" pitchFamily="18" charset="-127"/>
                  <a:ea typeface="KoPub돋움체 Bold" panose="02020603020101020101" pitchFamily="18" charset="-127"/>
                </a:rPr>
                <a:t>텍스트를 입력해주세요</a:t>
              </a: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EFE2E7FE-A80E-36FB-62BB-11CFF37B2941}"/>
                </a:ext>
              </a:extLst>
            </p:cNvPr>
            <p:cNvSpPr txBox="1"/>
            <p:nvPr/>
          </p:nvSpPr>
          <p:spPr>
            <a:xfrm>
              <a:off x="654843" y="1156532"/>
              <a:ext cx="1569340" cy="184666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pPr defTabSz="457200" latinLnBrk="0"/>
              <a:r>
                <a:rPr lang="en-US" altLang="ko-KR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1. </a:t>
              </a:r>
              <a:r>
                <a:rPr lang="ko-KR" altLang="en-US" sz="1200" dirty="0">
                  <a:ln w="0">
                    <a:solidFill>
                      <a:srgbClr val="C9DCF3">
                        <a:alpha val="0"/>
                      </a:srgbClr>
                    </a:solidFill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latin typeface="KoPub돋움체 Medium" panose="02020603020101020101" pitchFamily="18" charset="-127"/>
                  <a:ea typeface="KoPub돋움체 Medium" panose="02020603020101020101" pitchFamily="18" charset="-127"/>
                </a:rPr>
                <a:t>텍스트를 입력해주세요</a:t>
              </a:r>
            </a:p>
          </p:txBody>
        </p:sp>
      </p:grpSp>
      <p:grpSp>
        <p:nvGrpSpPr>
          <p:cNvPr id="463" name="그룹 462">
            <a:extLst>
              <a:ext uri="{FF2B5EF4-FFF2-40B4-BE49-F238E27FC236}">
                <a16:creationId xmlns:a16="http://schemas.microsoft.com/office/drawing/2014/main" id="{D9DE6D65-14E5-541E-75C4-EBA2AB891B13}"/>
              </a:ext>
            </a:extLst>
          </p:cNvPr>
          <p:cNvGrpSpPr>
            <a:grpSpLocks/>
          </p:cNvGrpSpPr>
          <p:nvPr/>
        </p:nvGrpSpPr>
        <p:grpSpPr bwMode="auto">
          <a:xfrm>
            <a:off x="645940" y="1961468"/>
            <a:ext cx="14043198" cy="464706"/>
            <a:chOff x="181225" y="2959096"/>
            <a:chExt cx="13753534" cy="464707"/>
          </a:xfrm>
        </p:grpSpPr>
        <p:grpSp>
          <p:nvGrpSpPr>
            <p:cNvPr id="464" name="그룹 463">
              <a:extLst>
                <a:ext uri="{FF2B5EF4-FFF2-40B4-BE49-F238E27FC236}">
                  <a16:creationId xmlns:a16="http://schemas.microsoft.com/office/drawing/2014/main" id="{C46613A6-ECF6-7DD4-0A37-AF12DD13D7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225" y="2959096"/>
              <a:ext cx="13753534" cy="464707"/>
              <a:chOff x="224077" y="3573461"/>
              <a:chExt cx="13754834" cy="465371"/>
            </a:xfrm>
          </p:grpSpPr>
          <p:grpSp>
            <p:nvGrpSpPr>
              <p:cNvPr id="466" name="그룹 465">
                <a:extLst>
                  <a:ext uri="{FF2B5EF4-FFF2-40B4-BE49-F238E27FC236}">
                    <a16:creationId xmlns:a16="http://schemas.microsoft.com/office/drawing/2014/main" id="{1D3AB047-1B0E-D7B2-C5CB-51C44C2877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4077" y="3573461"/>
                <a:ext cx="13754834" cy="262313"/>
                <a:chOff x="224759" y="3489640"/>
                <a:chExt cx="13753353" cy="262915"/>
              </a:xfrm>
            </p:grpSpPr>
            <p:sp>
              <p:nvSpPr>
                <p:cNvPr id="470" name="직사각형 469">
                  <a:extLst>
                    <a:ext uri="{FF2B5EF4-FFF2-40B4-BE49-F238E27FC236}">
                      <a16:creationId xmlns:a16="http://schemas.microsoft.com/office/drawing/2014/main" id="{AFC5B21C-BB4C-9829-CC0F-C0FBD129E3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4759" y="3489640"/>
                  <a:ext cx="13753353" cy="262915"/>
                </a:xfrm>
                <a:prstGeom prst="rect">
                  <a:avLst/>
                </a:prstGeom>
                <a:solidFill>
                  <a:srgbClr val="1F497D">
                    <a:lumMod val="7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>
                  <a:defPPr>
                    <a:defRPr lang="ko-KR"/>
                  </a:defPPr>
                  <a:lvl1pPr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1pPr>
                  <a:lvl2pPr marL="4572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2pPr>
                  <a:lvl3pPr marL="9144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3pPr>
                  <a:lvl4pPr marL="13716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4pPr>
                  <a:lvl5pPr marL="18288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5pPr>
                  <a:lvl6pPr marL="22860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6pPr>
                  <a:lvl7pPr marL="27432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7pPr>
                  <a:lvl8pPr marL="32004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8pPr>
                  <a:lvl9pPr marL="36576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9pPr>
                </a:lstStyle>
                <a:p>
                  <a:pPr algn="ctr" defTabSz="914400" fontAlgn="auto" latinLnBrk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ko-KR" altLang="en-US" sz="1050" b="0">
                    <a:solidFill>
                      <a:srgbClr val="FFFFFF"/>
                    </a:solidFill>
                    <a:latin typeface="KoPub돋움체 Bold" panose="02020603020101020101" pitchFamily="18" charset="-127"/>
                    <a:ea typeface="KoPub돋움체 Bold" panose="02020603020101020101" pitchFamily="18" charset="-127"/>
                    <a:cs typeface="Arial" pitchFamily="34" charset="0"/>
                  </a:endParaRPr>
                </a:p>
              </p:txBody>
            </p:sp>
            <p:cxnSp>
              <p:nvCxnSpPr>
                <p:cNvPr id="471" name="직선 연결선 470">
                  <a:extLst>
                    <a:ext uri="{FF2B5EF4-FFF2-40B4-BE49-F238E27FC236}">
                      <a16:creationId xmlns:a16="http://schemas.microsoft.com/office/drawing/2014/main" id="{858A4CF4-AD14-8BCF-9C6B-9918C624B368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460287" y="3618068"/>
                  <a:ext cx="138933" cy="0"/>
                </a:xfrm>
                <a:prstGeom prst="line">
                  <a:avLst/>
                </a:prstGeom>
                <a:noFill/>
                <a:ln w="12700" algn="ctr">
                  <a:solidFill>
                    <a:sysClr val="window" lastClr="FFFFFF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72" name="Text Box 34">
                  <a:extLst>
                    <a:ext uri="{FF2B5EF4-FFF2-40B4-BE49-F238E27FC236}">
                      <a16:creationId xmlns:a16="http://schemas.microsoft.com/office/drawing/2014/main" id="{BA656CE7-780B-D239-508C-D9AC3111C83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671229" y="3528576"/>
                  <a:ext cx="4850519" cy="184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  <a:scene3d>
                    <a:camera prst="orthographicFront"/>
                    <a:lightRig rig="threePt" dir="t"/>
                  </a:scene3d>
                  <a:sp3d>
                    <a:bevelT w="0"/>
                  </a:sp3d>
                </a:bodyPr>
                <a:lstStyle>
                  <a:defPPr>
                    <a:defRPr lang="ko-KR"/>
                  </a:defPPr>
                  <a:lvl1pPr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1pPr>
                  <a:lvl2pPr marL="4572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2pPr>
                  <a:lvl3pPr marL="9144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3pPr>
                  <a:lvl4pPr marL="13716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4pPr>
                  <a:lvl5pPr marL="1828800" algn="l" rtl="0" fontAlgn="base" latinLnBrk="1">
                    <a:spcBef>
                      <a:spcPct val="0"/>
                    </a:spcBef>
                    <a:spcAft>
                      <a:spcPct val="0"/>
                    </a:spcAft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5pPr>
                  <a:lvl6pPr marL="22860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6pPr>
                  <a:lvl7pPr marL="27432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7pPr>
                  <a:lvl8pPr marL="32004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8pPr>
                  <a:lvl9pPr marL="3657600" algn="l" defTabSz="914400" rtl="0" eaLnBrk="1" latinLnBrk="1" hangingPunct="1">
                    <a:defRPr kumimoji="1" sz="1100" b="1" kern="1200">
                      <a:solidFill>
                        <a:schemeClr val="tx1"/>
                      </a:solidFill>
                      <a:latin typeface="Arial" pitchFamily="34" charset="0"/>
                      <a:ea typeface="나눔고딕"/>
                      <a:cs typeface="나눔고딕"/>
                    </a:defRPr>
                  </a:lvl9pPr>
                </a:lstStyle>
                <a:p>
                  <a:pPr defTabSz="914400" fontAlgn="auto" latinLnBrk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kumimoji="0" lang="ko-KR" altLang="en-US" sz="1200" b="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KoPub돋움체 Bold" panose="02020603020101020101" pitchFamily="18" charset="-127"/>
                      <a:ea typeface="KoPub돋움체 Bold" panose="02020603020101020101" pitchFamily="18" charset="-127"/>
                      <a:cs typeface="Arial" pitchFamily="34" charset="0"/>
                    </a:rPr>
                    <a:t>ㅇㅇㅇㅇ</a:t>
                  </a:r>
                </a:p>
              </p:txBody>
            </p:sp>
          </p:grpSp>
          <p:grpSp>
            <p:nvGrpSpPr>
              <p:cNvPr id="467" name="그룹 466">
                <a:extLst>
                  <a:ext uri="{FF2B5EF4-FFF2-40B4-BE49-F238E27FC236}">
                    <a16:creationId xmlns:a16="http://schemas.microsoft.com/office/drawing/2014/main" id="{C4E616B5-9284-EA6A-1447-581B7DF698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0595" y="3850646"/>
                <a:ext cx="12898799" cy="188186"/>
                <a:chOff x="670595" y="3850646"/>
                <a:chExt cx="12898799" cy="188186"/>
              </a:xfrm>
            </p:grpSpPr>
            <p:pic>
              <p:nvPicPr>
                <p:cNvPr id="468" name="Picture 24" descr="악세사리">
                  <a:extLst>
                    <a:ext uri="{FF2B5EF4-FFF2-40B4-BE49-F238E27FC236}">
                      <a16:creationId xmlns:a16="http://schemas.microsoft.com/office/drawing/2014/main" id="{D839CC66-AB03-27B4-BC57-FF3108B2038F}"/>
                    </a:ext>
                  </a:extLst>
                </p:cNvPr>
                <p:cNvPicPr preferRelativeResize="0"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48569" y="3850646"/>
                  <a:ext cx="5375678" cy="1091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9" name="Picture 24" descr="악세사리">
                  <a:extLst>
                    <a:ext uri="{FF2B5EF4-FFF2-40B4-BE49-F238E27FC236}">
                      <a16:creationId xmlns:a16="http://schemas.microsoft.com/office/drawing/2014/main" id="{3D504C20-ED91-65BF-E1A4-999AA4931F83}"/>
                    </a:ext>
                  </a:extLst>
                </p:cNvPr>
                <p:cNvPicPr preferRelativeResize="0"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70595" y="3850654"/>
                  <a:ext cx="12898799" cy="18817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pic>
          <p:nvPicPr>
            <p:cNvPr id="465" name="Picture 184" descr="icon_a01">
              <a:extLst>
                <a:ext uri="{FF2B5EF4-FFF2-40B4-BE49-F238E27FC236}">
                  <a16:creationId xmlns:a16="http://schemas.microsoft.com/office/drawing/2014/main" id="{24B3DFFE-DF9A-FCC0-B3CC-C23379C4DF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247" y="2992438"/>
              <a:ext cx="169863" cy="188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39" name="그룹 638">
            <a:extLst>
              <a:ext uri="{FF2B5EF4-FFF2-40B4-BE49-F238E27FC236}">
                <a16:creationId xmlns:a16="http://schemas.microsoft.com/office/drawing/2014/main" id="{A67336E9-0D31-3381-B311-3A372F9022E1}"/>
              </a:ext>
            </a:extLst>
          </p:cNvPr>
          <p:cNvGrpSpPr/>
          <p:nvPr/>
        </p:nvGrpSpPr>
        <p:grpSpPr>
          <a:xfrm>
            <a:off x="1042886" y="2465138"/>
            <a:ext cx="13287082" cy="7596311"/>
            <a:chOff x="559547" y="2493552"/>
            <a:chExt cx="11423650" cy="6530975"/>
          </a:xfrm>
        </p:grpSpPr>
        <p:sp>
          <p:nvSpPr>
            <p:cNvPr id="640" name="원형 화살표 6">
              <a:extLst>
                <a:ext uri="{FF2B5EF4-FFF2-40B4-BE49-F238E27FC236}">
                  <a16:creationId xmlns:a16="http://schemas.microsoft.com/office/drawing/2014/main" id="{5E43B1B0-FB29-52AD-897D-AC7C8A4C68F3}"/>
                </a:ext>
              </a:extLst>
            </p:cNvPr>
            <p:cNvSpPr/>
            <p:nvPr/>
          </p:nvSpPr>
          <p:spPr bwMode="auto">
            <a:xfrm>
              <a:off x="8660560" y="4231865"/>
              <a:ext cx="1581150" cy="1722437"/>
            </a:xfrm>
            <a:prstGeom prst="circularArrow">
              <a:avLst/>
            </a:prstGeom>
            <a:solidFill>
              <a:srgbClr val="0070C0"/>
            </a:solidFill>
            <a:ln w="3175" cap="rnd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marL="0" marR="0" lvl="0" indent="0" algn="ctr" defTabSz="9128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Times New Roman" charset="0"/>
                <a:buNone/>
                <a:tabLst/>
                <a:defRPr/>
              </a:pPr>
              <a:endParaRPr kumimoji="0" lang="ko-KR" altLang="en-US" sz="25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41" name="원형 화살표 7">
              <a:extLst>
                <a:ext uri="{FF2B5EF4-FFF2-40B4-BE49-F238E27FC236}">
                  <a16:creationId xmlns:a16="http://schemas.microsoft.com/office/drawing/2014/main" id="{622C8283-F02B-343A-7957-85A0CF3E2B4A}"/>
                </a:ext>
              </a:extLst>
            </p:cNvPr>
            <p:cNvSpPr/>
            <p:nvPr/>
          </p:nvSpPr>
          <p:spPr bwMode="auto">
            <a:xfrm rot="10800000">
              <a:off x="8660560" y="4419190"/>
              <a:ext cx="1581150" cy="1573212"/>
            </a:xfrm>
            <a:prstGeom prst="circularArrow">
              <a:avLst/>
            </a:prstGeom>
            <a:solidFill>
              <a:srgbClr val="FF0000"/>
            </a:solidFill>
            <a:ln w="3175" cap="rnd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marL="0" marR="0" lvl="0" indent="0" algn="ctr" defTabSz="9128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Times New Roman" charset="0"/>
                <a:buNone/>
                <a:tabLst/>
                <a:defRPr/>
              </a:pPr>
              <a:endParaRPr kumimoji="0" lang="ko-KR" altLang="en-US" sz="25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42" name="직사각형 641">
              <a:extLst>
                <a:ext uri="{FF2B5EF4-FFF2-40B4-BE49-F238E27FC236}">
                  <a16:creationId xmlns:a16="http://schemas.microsoft.com/office/drawing/2014/main" id="{4FC6E8E7-B1E6-920E-904B-B8353A6E9BB3}"/>
                </a:ext>
              </a:extLst>
            </p:cNvPr>
            <p:cNvSpPr/>
            <p:nvPr/>
          </p:nvSpPr>
          <p:spPr>
            <a:xfrm>
              <a:off x="7390560" y="2515777"/>
              <a:ext cx="4378325" cy="5192713"/>
            </a:xfrm>
            <a:prstGeom prst="rect">
              <a:avLst/>
            </a:prstGeom>
            <a:noFill/>
            <a:ln w="3175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5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43" name="직사각형 642">
              <a:extLst>
                <a:ext uri="{FF2B5EF4-FFF2-40B4-BE49-F238E27FC236}">
                  <a16:creationId xmlns:a16="http://schemas.microsoft.com/office/drawing/2014/main" id="{BB1C9C5B-21B9-E4F2-84DA-32E89E665CA0}"/>
                </a:ext>
              </a:extLst>
            </p:cNvPr>
            <p:cNvSpPr/>
            <p:nvPr/>
          </p:nvSpPr>
          <p:spPr bwMode="auto">
            <a:xfrm>
              <a:off x="1359647" y="3568290"/>
              <a:ext cx="4867275" cy="2668587"/>
            </a:xfrm>
            <a:prstGeom prst="rect">
              <a:avLst/>
            </a:prstGeom>
            <a:noFill/>
            <a:ln w="3175" cap="rnd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marL="0" marR="0" lvl="0" indent="0" algn="ctr" defTabSz="9128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Times New Roman" charset="0"/>
                <a:buNone/>
                <a:tabLst/>
                <a:defRPr/>
              </a:pPr>
              <a:endParaRPr kumimoji="0" lang="ko-KR" altLang="en-US" sz="25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44" name="모서리가 둥근 직사각형 13">
              <a:extLst>
                <a:ext uri="{FF2B5EF4-FFF2-40B4-BE49-F238E27FC236}">
                  <a16:creationId xmlns:a16="http://schemas.microsoft.com/office/drawing/2014/main" id="{0DD288C8-E825-8015-2F4B-086290E79528}"/>
                </a:ext>
              </a:extLst>
            </p:cNvPr>
            <p:cNvSpPr/>
            <p:nvPr/>
          </p:nvSpPr>
          <p:spPr>
            <a:xfrm>
              <a:off x="1359647" y="6748052"/>
              <a:ext cx="4216400" cy="960438"/>
            </a:xfrm>
            <a:prstGeom prst="roundRect">
              <a:avLst>
                <a:gd name="adj" fmla="val 4936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ysDash"/>
            </a:ln>
            <a:effectLst/>
          </p:spPr>
          <p:txBody>
            <a:bodyPr anchor="ctr"/>
            <a:lstStyle/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grpSp>
          <p:nvGrpSpPr>
            <p:cNvPr id="645" name="그룹 661">
              <a:extLst>
                <a:ext uri="{FF2B5EF4-FFF2-40B4-BE49-F238E27FC236}">
                  <a16:creationId xmlns:a16="http://schemas.microsoft.com/office/drawing/2014/main" id="{44FE32BE-4C6B-61AD-D6A5-6C96C15E24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31635" y="6770277"/>
              <a:ext cx="790575" cy="827088"/>
              <a:chOff x="4308305" y="7657376"/>
              <a:chExt cx="1313962" cy="1313962"/>
            </a:xfrm>
          </p:grpSpPr>
          <p:pic>
            <p:nvPicPr>
              <p:cNvPr id="792" name="Picture 12" descr="\\DESIGNDB\Design DB\제안서,PT\아이콘\네트워크\network-drive-offline-icon.png">
                <a:extLst>
                  <a:ext uri="{FF2B5EF4-FFF2-40B4-BE49-F238E27FC236}">
                    <a16:creationId xmlns:a16="http://schemas.microsoft.com/office/drawing/2014/main" id="{12EA06CC-40DF-1CB6-23AD-D1718C46103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4308305" y="7657376"/>
                <a:ext cx="1313962" cy="1313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93" name="Picture 10" descr="\\DESIGNDB\Design DB\제안서,PT\아이콘\네트워크\Database_001.png">
                <a:extLst>
                  <a:ext uri="{FF2B5EF4-FFF2-40B4-BE49-F238E27FC236}">
                    <a16:creationId xmlns:a16="http://schemas.microsoft.com/office/drawing/2014/main" id="{7D1FCCD6-49A6-326E-6F89-36B9110192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3970" y="8418093"/>
                <a:ext cx="445166" cy="445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647" name="Picture 4" descr="\\DESIGNDB\Design DB\제안서,PT\아이콘\네트워크\1380026106_data-center-px-png.png">
              <a:extLst>
                <a:ext uri="{FF2B5EF4-FFF2-40B4-BE49-F238E27FC236}">
                  <a16:creationId xmlns:a16="http://schemas.microsoft.com/office/drawing/2014/main" id="{C7FFE81C-D93E-0201-E18A-6D6BC4B862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9085" y="2493552"/>
              <a:ext cx="5572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9" name="Picture 6" descr="\\DESIGNDB\Design DB\제안서,PT\아이콘\네트워크\1379083259_Internet - Real.png">
              <a:extLst>
                <a:ext uri="{FF2B5EF4-FFF2-40B4-BE49-F238E27FC236}">
                  <a16:creationId xmlns:a16="http://schemas.microsoft.com/office/drawing/2014/main" id="{670A03F8-A979-AEDC-18C1-1117F4E27E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022" y="2493552"/>
              <a:ext cx="536575" cy="561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1" name="TextBox 666">
              <a:extLst>
                <a:ext uri="{FF2B5EF4-FFF2-40B4-BE49-F238E27FC236}">
                  <a16:creationId xmlns:a16="http://schemas.microsoft.com/office/drawing/2014/main" id="{1E8C9187-ACB0-704F-4061-4C2BCB1F3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2597" y="3023777"/>
              <a:ext cx="787395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ko-KR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INTERNET</a:t>
              </a:r>
              <a:endParaRPr kumimoji="1" lang="ko-KR" altLang="en-US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52" name="TextBox 667">
              <a:extLst>
                <a:ext uri="{FF2B5EF4-FFF2-40B4-BE49-F238E27FC236}">
                  <a16:creationId xmlns:a16="http://schemas.microsoft.com/office/drawing/2014/main" id="{5FBF3E3F-BD4C-854D-D3D8-B5F02C6309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7485" y="4181065"/>
              <a:ext cx="741362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grpSp>
          <p:nvGrpSpPr>
            <p:cNvPr id="653" name="그룹 668">
              <a:extLst>
                <a:ext uri="{FF2B5EF4-FFF2-40B4-BE49-F238E27FC236}">
                  <a16:creationId xmlns:a16="http://schemas.microsoft.com/office/drawing/2014/main" id="{DC6B2F44-058D-389B-A19D-9D598D8252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9735" y="4592227"/>
              <a:ext cx="692150" cy="723900"/>
              <a:chOff x="4441855" y="4816241"/>
              <a:chExt cx="1046862" cy="1046862"/>
            </a:xfrm>
          </p:grpSpPr>
          <p:pic>
            <p:nvPicPr>
              <p:cNvPr id="744" name="Picture 5" descr="\\DESIGNDB\Design DB\제안서,PT\아이콘\네트워크\Home-Server-icon.png">
                <a:extLst>
                  <a:ext uri="{FF2B5EF4-FFF2-40B4-BE49-F238E27FC236}">
                    <a16:creationId xmlns:a16="http://schemas.microsoft.com/office/drawing/2014/main" id="{10342763-5125-B12D-CFC4-EC2762423F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41855" y="4816241"/>
                <a:ext cx="1046862" cy="1046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91" name="Picture 6" descr="\\DESIGNDB\Design DB\제안서,PT\아이콘\네트워크\1379083259_Internet - Real.png">
                <a:extLst>
                  <a:ext uri="{FF2B5EF4-FFF2-40B4-BE49-F238E27FC236}">
                    <a16:creationId xmlns:a16="http://schemas.microsoft.com/office/drawing/2014/main" id="{A3687C2A-544E-AEE3-A5F5-DCF72F6510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5032484" y="5336596"/>
                <a:ext cx="456233" cy="456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cxnSp>
          <p:nvCxnSpPr>
            <p:cNvPr id="654" name="직선 연결선 653">
              <a:extLst>
                <a:ext uri="{FF2B5EF4-FFF2-40B4-BE49-F238E27FC236}">
                  <a16:creationId xmlns:a16="http://schemas.microsoft.com/office/drawing/2014/main" id="{A3C80291-51F5-ED6B-4B9C-3E6B197D6FF6}"/>
                </a:ext>
              </a:extLst>
            </p:cNvPr>
            <p:cNvCxnSpPr/>
            <p:nvPr/>
          </p:nvCxnSpPr>
          <p:spPr bwMode="auto">
            <a:xfrm>
              <a:off x="1485060" y="2823752"/>
              <a:ext cx="1636712" cy="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 type="triangle" w="med" len="med"/>
              <a:tailEnd type="triangle" w="med" len="med"/>
            </a:ln>
            <a:effectLst/>
          </p:spPr>
        </p:cxnSp>
        <p:sp>
          <p:nvSpPr>
            <p:cNvPr id="655" name="타원 654">
              <a:extLst>
                <a:ext uri="{FF2B5EF4-FFF2-40B4-BE49-F238E27FC236}">
                  <a16:creationId xmlns:a16="http://schemas.microsoft.com/office/drawing/2014/main" id="{D5DA2223-E497-3BFA-500C-CF48F3851722}"/>
                </a:ext>
              </a:extLst>
            </p:cNvPr>
            <p:cNvSpPr/>
            <p:nvPr/>
          </p:nvSpPr>
          <p:spPr>
            <a:xfrm>
              <a:off x="1770810" y="2792002"/>
              <a:ext cx="65087" cy="68263"/>
            </a:xfrm>
            <a:prstGeom prst="ellipse">
              <a:avLst/>
            </a:prstGeom>
            <a:solidFill>
              <a:srgbClr val="FFC000"/>
            </a:solidFill>
            <a:ln w="127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5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56" name="타원 655">
              <a:extLst>
                <a:ext uri="{FF2B5EF4-FFF2-40B4-BE49-F238E27FC236}">
                  <a16:creationId xmlns:a16="http://schemas.microsoft.com/office/drawing/2014/main" id="{6EFD27C5-45A3-95A4-AD7B-1363D5A0CD38}"/>
                </a:ext>
              </a:extLst>
            </p:cNvPr>
            <p:cNvSpPr/>
            <p:nvPr/>
          </p:nvSpPr>
          <p:spPr>
            <a:xfrm>
              <a:off x="2115297" y="2792002"/>
              <a:ext cx="66675" cy="68263"/>
            </a:xfrm>
            <a:prstGeom prst="ellipse">
              <a:avLst/>
            </a:prstGeom>
            <a:solidFill>
              <a:srgbClr val="8064A2">
                <a:lumMod val="50000"/>
              </a:srgbClr>
            </a:solidFill>
            <a:ln w="127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5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57" name="타원 656">
              <a:extLst>
                <a:ext uri="{FF2B5EF4-FFF2-40B4-BE49-F238E27FC236}">
                  <a16:creationId xmlns:a16="http://schemas.microsoft.com/office/drawing/2014/main" id="{D536DD3F-75C0-B530-B3EF-95B48BD6AE74}"/>
                </a:ext>
              </a:extLst>
            </p:cNvPr>
            <p:cNvSpPr/>
            <p:nvPr/>
          </p:nvSpPr>
          <p:spPr>
            <a:xfrm>
              <a:off x="2461372" y="2792002"/>
              <a:ext cx="65088" cy="68263"/>
            </a:xfrm>
            <a:prstGeom prst="ellipse">
              <a:avLst/>
            </a:prstGeom>
            <a:solidFill>
              <a:srgbClr val="FFC000"/>
            </a:solidFill>
            <a:ln w="127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5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58" name="타원 657">
              <a:extLst>
                <a:ext uri="{FF2B5EF4-FFF2-40B4-BE49-F238E27FC236}">
                  <a16:creationId xmlns:a16="http://schemas.microsoft.com/office/drawing/2014/main" id="{75C855FF-BC88-79CD-1FEA-A977D4298BC2}"/>
                </a:ext>
              </a:extLst>
            </p:cNvPr>
            <p:cNvSpPr/>
            <p:nvPr/>
          </p:nvSpPr>
          <p:spPr>
            <a:xfrm>
              <a:off x="2807447" y="2792002"/>
              <a:ext cx="65088" cy="68263"/>
            </a:xfrm>
            <a:prstGeom prst="ellipse">
              <a:avLst/>
            </a:prstGeom>
            <a:solidFill>
              <a:srgbClr val="8064A2">
                <a:lumMod val="50000"/>
              </a:srgbClr>
            </a:solidFill>
            <a:ln w="127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5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pic>
          <p:nvPicPr>
            <p:cNvPr id="659" name="Picture 19" descr="\\DESIGNDB\Design DB\제안서,PT\아이콘\네트워크\Database_004.png">
              <a:extLst>
                <a:ext uri="{FF2B5EF4-FFF2-40B4-BE49-F238E27FC236}">
                  <a16:creationId xmlns:a16="http://schemas.microsoft.com/office/drawing/2014/main" id="{DC2CB269-A769-6828-5D6B-3EF4A3D4D0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0035" y="3568290"/>
              <a:ext cx="596900" cy="623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60" name="그룹 680">
              <a:extLst>
                <a:ext uri="{FF2B5EF4-FFF2-40B4-BE49-F238E27FC236}">
                  <a16:creationId xmlns:a16="http://schemas.microsoft.com/office/drawing/2014/main" id="{DD0EEAF3-BF69-5F93-EE64-37B3A0FD97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61597" y="4592227"/>
              <a:ext cx="692150" cy="723900"/>
              <a:chOff x="4441855" y="4816241"/>
              <a:chExt cx="1046862" cy="1046862"/>
            </a:xfrm>
          </p:grpSpPr>
          <p:pic>
            <p:nvPicPr>
              <p:cNvPr id="742" name="Picture 5" descr="\\DESIGNDB\Design DB\제안서,PT\아이콘\네트워크\Home-Server-icon.png">
                <a:extLst>
                  <a:ext uri="{FF2B5EF4-FFF2-40B4-BE49-F238E27FC236}">
                    <a16:creationId xmlns:a16="http://schemas.microsoft.com/office/drawing/2014/main" id="{5FB6E31B-7CB6-B74A-E0B7-55298EAAC97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41855" y="4816241"/>
                <a:ext cx="1046862" cy="1046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3" name="Picture 6" descr="\\DESIGNDB\Design DB\제안서,PT\아이콘\네트워크\1379083259_Internet - Real.png">
                <a:extLst>
                  <a:ext uri="{FF2B5EF4-FFF2-40B4-BE49-F238E27FC236}">
                    <a16:creationId xmlns:a16="http://schemas.microsoft.com/office/drawing/2014/main" id="{18CBDC38-DB9C-D380-CB63-45D6E7B6E5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5032484" y="5336596"/>
                <a:ext cx="456233" cy="456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cxnSp>
          <p:nvCxnSpPr>
            <p:cNvPr id="661" name="꺾인 연결선 33">
              <a:extLst>
                <a:ext uri="{FF2B5EF4-FFF2-40B4-BE49-F238E27FC236}">
                  <a16:creationId xmlns:a16="http://schemas.microsoft.com/office/drawing/2014/main" id="{9EF31277-94EF-3379-D359-504739F89285}"/>
                </a:ext>
              </a:extLst>
            </p:cNvPr>
            <p:cNvCxnSpPr>
              <a:stCxn id="744" idx="0"/>
              <a:endCxn id="659" idx="1"/>
            </p:cNvCxnSpPr>
            <p:nvPr/>
          </p:nvCxnSpPr>
          <p:spPr bwMode="auto">
            <a:xfrm rot="5400000" flipH="1" flipV="1">
              <a:off x="2441529" y="3843721"/>
              <a:ext cx="712787" cy="784225"/>
            </a:xfrm>
            <a:prstGeom prst="bentConnector2">
              <a:avLst/>
            </a:prstGeom>
            <a:noFill/>
            <a:ln w="12700" cap="flat" cmpd="sng" algn="ctr">
              <a:solidFill>
                <a:srgbClr val="0070C0"/>
              </a:solidFill>
              <a:prstDash val="sysDot"/>
              <a:headEnd type="triangle"/>
              <a:tailEnd type="oval"/>
            </a:ln>
            <a:effectLst/>
          </p:spPr>
        </p:cxnSp>
        <p:cxnSp>
          <p:nvCxnSpPr>
            <p:cNvPr id="662" name="꺾인 연결선 34">
              <a:extLst>
                <a:ext uri="{FF2B5EF4-FFF2-40B4-BE49-F238E27FC236}">
                  <a16:creationId xmlns:a16="http://schemas.microsoft.com/office/drawing/2014/main" id="{492C939D-7B44-2478-660D-E684337C04C8}"/>
                </a:ext>
              </a:extLst>
            </p:cNvPr>
            <p:cNvCxnSpPr>
              <a:stCxn id="742" idx="0"/>
              <a:endCxn id="659" idx="3"/>
            </p:cNvCxnSpPr>
            <p:nvPr/>
          </p:nvCxnSpPr>
          <p:spPr bwMode="auto">
            <a:xfrm rot="16200000" flipV="1">
              <a:off x="3840910" y="3825465"/>
              <a:ext cx="712787" cy="820737"/>
            </a:xfrm>
            <a:prstGeom prst="bentConnector2">
              <a:avLst/>
            </a:prstGeom>
            <a:noFill/>
            <a:ln w="12700" cap="flat" cmpd="sng" algn="ctr">
              <a:solidFill>
                <a:srgbClr val="0070C0"/>
              </a:solidFill>
              <a:prstDash val="sysDot"/>
              <a:headEnd type="triangle"/>
              <a:tailEnd type="oval"/>
            </a:ln>
            <a:effectLst/>
          </p:spPr>
        </p:cxnSp>
        <p:sp>
          <p:nvSpPr>
            <p:cNvPr id="663" name="TextBox 693">
              <a:extLst>
                <a:ext uri="{FF2B5EF4-FFF2-40B4-BE49-F238E27FC236}">
                  <a16:creationId xmlns:a16="http://schemas.microsoft.com/office/drawing/2014/main" id="{FA112E1C-FA3E-7E8E-175E-E714A4E0EF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9647" y="4747802"/>
              <a:ext cx="854075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64" name="TextBox 694">
              <a:extLst>
                <a:ext uri="{FF2B5EF4-FFF2-40B4-BE49-F238E27FC236}">
                  <a16:creationId xmlns:a16="http://schemas.microsoft.com/office/drawing/2014/main" id="{D5254A06-694C-7FFF-3E5D-BF5916B32D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6435" y="4747802"/>
              <a:ext cx="882650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grpSp>
          <p:nvGrpSpPr>
            <p:cNvPr id="665" name="그룹 695">
              <a:extLst>
                <a:ext uri="{FF2B5EF4-FFF2-40B4-BE49-F238E27FC236}">
                  <a16:creationId xmlns:a16="http://schemas.microsoft.com/office/drawing/2014/main" id="{590C75E4-7ADB-03F2-C3C0-615769E2B9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56697" y="5489165"/>
              <a:ext cx="692150" cy="723900"/>
              <a:chOff x="4441855" y="4816241"/>
              <a:chExt cx="1046862" cy="1046862"/>
            </a:xfrm>
          </p:grpSpPr>
          <p:pic>
            <p:nvPicPr>
              <p:cNvPr id="740" name="Picture 5" descr="\\DESIGNDB\Design DB\제안서,PT\아이콘\네트워크\Home-Server-icon.png">
                <a:extLst>
                  <a:ext uri="{FF2B5EF4-FFF2-40B4-BE49-F238E27FC236}">
                    <a16:creationId xmlns:a16="http://schemas.microsoft.com/office/drawing/2014/main" id="{B241B711-5A26-9D04-BF21-42EC3CC9190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41855" y="4816241"/>
                <a:ext cx="1046862" cy="1046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1" name="Picture 6" descr="\\DESIGNDB\Design DB\제안서,PT\아이콘\네트워크\1379083259_Internet - Real.png">
                <a:extLst>
                  <a:ext uri="{FF2B5EF4-FFF2-40B4-BE49-F238E27FC236}">
                    <a16:creationId xmlns:a16="http://schemas.microsoft.com/office/drawing/2014/main" id="{CF82B9A1-A24B-3D7C-8043-ED66C32C2D4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5032484" y="5336596"/>
                <a:ext cx="456233" cy="456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666" name="TextBox 698">
              <a:extLst>
                <a:ext uri="{FF2B5EF4-FFF2-40B4-BE49-F238E27FC236}">
                  <a16:creationId xmlns:a16="http://schemas.microsoft.com/office/drawing/2014/main" id="{3BF5DEF1-BD56-68ED-0B96-1067D18096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61435" y="5297077"/>
              <a:ext cx="1054100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cxnSp>
          <p:nvCxnSpPr>
            <p:cNvPr id="667" name="꺾인 연결선 41">
              <a:extLst>
                <a:ext uri="{FF2B5EF4-FFF2-40B4-BE49-F238E27FC236}">
                  <a16:creationId xmlns:a16="http://schemas.microsoft.com/office/drawing/2014/main" id="{5B220BE9-C2F5-F33F-4BF9-8C52402F050A}"/>
                </a:ext>
              </a:extLst>
            </p:cNvPr>
            <p:cNvCxnSpPr>
              <a:stCxn id="740" idx="1"/>
              <a:endCxn id="744" idx="2"/>
            </p:cNvCxnSpPr>
            <p:nvPr/>
          </p:nvCxnSpPr>
          <p:spPr bwMode="auto">
            <a:xfrm rot="10800000">
              <a:off x="2405810" y="5316127"/>
              <a:ext cx="750887" cy="534988"/>
            </a:xfrm>
            <a:prstGeom prst="bentConnector2">
              <a:avLst/>
            </a:prstGeom>
            <a:noFill/>
            <a:ln w="12700" cap="flat" cmpd="sng" algn="ctr">
              <a:solidFill>
                <a:srgbClr val="FF0000"/>
              </a:solidFill>
              <a:prstDash val="sysDot"/>
              <a:headEnd type="triangle"/>
              <a:tailEnd type="triangle"/>
            </a:ln>
            <a:effectLst/>
          </p:spPr>
        </p:cxnSp>
        <p:cxnSp>
          <p:nvCxnSpPr>
            <p:cNvPr id="668" name="꺾인 연결선 42">
              <a:extLst>
                <a:ext uri="{FF2B5EF4-FFF2-40B4-BE49-F238E27FC236}">
                  <a16:creationId xmlns:a16="http://schemas.microsoft.com/office/drawing/2014/main" id="{452FE6F9-09FE-DC41-2FCA-98D2CAE14954}"/>
                </a:ext>
              </a:extLst>
            </p:cNvPr>
            <p:cNvCxnSpPr>
              <a:stCxn id="740" idx="3"/>
              <a:endCxn id="742" idx="2"/>
            </p:cNvCxnSpPr>
            <p:nvPr/>
          </p:nvCxnSpPr>
          <p:spPr bwMode="auto">
            <a:xfrm flipV="1">
              <a:off x="3848847" y="5316127"/>
              <a:ext cx="758825" cy="534988"/>
            </a:xfrm>
            <a:prstGeom prst="bentConnector2">
              <a:avLst/>
            </a:prstGeom>
            <a:noFill/>
            <a:ln w="12700" cap="flat" cmpd="sng" algn="ctr">
              <a:solidFill>
                <a:srgbClr val="FF0000"/>
              </a:solidFill>
              <a:prstDash val="sysDot"/>
              <a:headEnd type="triangle"/>
              <a:tailEnd type="triangle"/>
            </a:ln>
            <a:effectLst/>
          </p:spPr>
        </p:cxnSp>
        <p:pic>
          <p:nvPicPr>
            <p:cNvPr id="669" name="Picture 7" descr="\\DESIGNDB\Design DB\제안서,PT\아이콘\네트워크\Backup-IBM-Server-icon.png">
              <a:extLst>
                <a:ext uri="{FF2B5EF4-FFF2-40B4-BE49-F238E27FC236}">
                  <a16:creationId xmlns:a16="http://schemas.microsoft.com/office/drawing/2014/main" id="{5CCF3BFB-DF31-62DB-B70D-62ABC615AC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747" y="6844890"/>
              <a:ext cx="825500" cy="863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0" name="Picture 7" descr="\\DESIGNDB\Design DB\제안서,PT\아이콘\네트워크\Backup-IBM-Server-icon.png">
              <a:extLst>
                <a:ext uri="{FF2B5EF4-FFF2-40B4-BE49-F238E27FC236}">
                  <a16:creationId xmlns:a16="http://schemas.microsoft.com/office/drawing/2014/main" id="{93F8F641-7A0E-76ED-B654-0AB77718B8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6985" y="6844890"/>
              <a:ext cx="825500" cy="863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1" name="TextBox 667">
              <a:extLst>
                <a:ext uri="{FF2B5EF4-FFF2-40B4-BE49-F238E27FC236}">
                  <a16:creationId xmlns:a16="http://schemas.microsoft.com/office/drawing/2014/main" id="{F6DA131C-7A1D-1093-EEDB-3CACE6929E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4247" y="2502440"/>
              <a:ext cx="1009650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72" name="TextBox 693">
              <a:extLst>
                <a:ext uri="{FF2B5EF4-FFF2-40B4-BE49-F238E27FC236}">
                  <a16:creationId xmlns:a16="http://schemas.microsoft.com/office/drawing/2014/main" id="{255E126F-1F9F-5DD4-1503-0942B2AF57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8072" y="7035390"/>
              <a:ext cx="854214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73" name="TextBox 693">
              <a:extLst>
                <a:ext uri="{FF2B5EF4-FFF2-40B4-BE49-F238E27FC236}">
                  <a16:creationId xmlns:a16="http://schemas.microsoft.com/office/drawing/2014/main" id="{B5FC6FC9-4CED-D986-B0E3-CB44068C18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4047" y="7035390"/>
              <a:ext cx="762000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cxnSp>
          <p:nvCxnSpPr>
            <p:cNvPr id="674" name="직선 연결선 673">
              <a:extLst>
                <a:ext uri="{FF2B5EF4-FFF2-40B4-BE49-F238E27FC236}">
                  <a16:creationId xmlns:a16="http://schemas.microsoft.com/office/drawing/2014/main" id="{24E48EA2-8343-A235-11CE-4410175F4C5B}"/>
                </a:ext>
              </a:extLst>
            </p:cNvPr>
            <p:cNvCxnSpPr/>
            <p:nvPr/>
          </p:nvCxnSpPr>
          <p:spPr bwMode="auto">
            <a:xfrm>
              <a:off x="2653460" y="7287802"/>
              <a:ext cx="1635125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  <a:effectLst/>
          </p:spPr>
        </p:cxnSp>
        <p:pic>
          <p:nvPicPr>
            <p:cNvPr id="675" name="Picture 10" descr="\\DESIGNDB\Design DB\제안서,PT\아이콘\네트워크\Database_001.png">
              <a:extLst>
                <a:ext uri="{FF2B5EF4-FFF2-40B4-BE49-F238E27FC236}">
                  <a16:creationId xmlns:a16="http://schemas.microsoft.com/office/drawing/2014/main" id="{E61134DE-BEF1-C8EA-FECA-B15B017A93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1785" y="6986177"/>
              <a:ext cx="560387" cy="58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6" name="TextBox 698">
              <a:extLst>
                <a:ext uri="{FF2B5EF4-FFF2-40B4-BE49-F238E27FC236}">
                  <a16:creationId xmlns:a16="http://schemas.microsoft.com/office/drawing/2014/main" id="{8B4A2ADA-AE1C-9DD4-BDAB-65674917B2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61435" y="6770277"/>
              <a:ext cx="1225550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cxnSp>
          <p:nvCxnSpPr>
            <p:cNvPr id="677" name="직선 연결선 676">
              <a:extLst>
                <a:ext uri="{FF2B5EF4-FFF2-40B4-BE49-F238E27FC236}">
                  <a16:creationId xmlns:a16="http://schemas.microsoft.com/office/drawing/2014/main" id="{5420DD34-2FE9-A882-B635-7319FE5F4AAE}"/>
                </a:ext>
              </a:extLst>
            </p:cNvPr>
            <p:cNvCxnSpPr/>
            <p:nvPr/>
          </p:nvCxnSpPr>
          <p:spPr bwMode="auto">
            <a:xfrm flipH="1" flipV="1">
              <a:off x="3488485" y="6236877"/>
              <a:ext cx="1587" cy="48895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  <a:effectLst/>
          </p:spPr>
        </p:cxnSp>
        <p:pic>
          <p:nvPicPr>
            <p:cNvPr id="678" name="Picture 2343" descr="p670_img">
              <a:extLst>
                <a:ext uri="{FF2B5EF4-FFF2-40B4-BE49-F238E27FC236}">
                  <a16:creationId xmlns:a16="http://schemas.microsoft.com/office/drawing/2014/main" id="{EF5E86B1-8990-E828-E827-C0454C848B98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15">
              <a:lum bright="20000" contras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8635" y="4671602"/>
              <a:ext cx="557212" cy="644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9" name="Picture 10" descr="\\DESIGNDB\Design DB\제안서,PT\아이콘\네트워크\Database_001.png">
              <a:extLst>
                <a:ext uri="{FF2B5EF4-FFF2-40B4-BE49-F238E27FC236}">
                  <a16:creationId xmlns:a16="http://schemas.microsoft.com/office/drawing/2014/main" id="{A1E4C873-19D0-C3DA-639E-C47A4D20EA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6922" y="4977990"/>
              <a:ext cx="354013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80" name="TextBox 694">
              <a:extLst>
                <a:ext uri="{FF2B5EF4-FFF2-40B4-BE49-F238E27FC236}">
                  <a16:creationId xmlns:a16="http://schemas.microsoft.com/office/drawing/2014/main" id="{3FEC479B-0DD5-80E8-138C-ACB27630BF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5879" y="4235833"/>
              <a:ext cx="940344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1pPr>
              <a:lvl2pPr marL="742950" indent="-285750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graphicFrame>
          <p:nvGraphicFramePr>
            <p:cNvPr id="681" name="개체 4">
              <a:extLst>
                <a:ext uri="{FF2B5EF4-FFF2-40B4-BE49-F238E27FC236}">
                  <a16:creationId xmlns:a16="http://schemas.microsoft.com/office/drawing/2014/main" id="{8812902E-22F7-63AF-9219-41B09A0D2C3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15968688"/>
                </p:ext>
              </p:extLst>
            </p:nvPr>
          </p:nvGraphicFramePr>
          <p:xfrm>
            <a:off x="5949110" y="6071777"/>
            <a:ext cx="568325" cy="301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17" imgW="504000" imgH="363960" progId="Visio.Drawing.6">
                    <p:embed/>
                  </p:oleObj>
                </mc:Choice>
                <mc:Fallback>
                  <p:oleObj name="VISIO" r:id="rId17" imgW="504000" imgH="363960" progId="Visio.Drawing.6">
                    <p:embed/>
                    <p:pic>
                      <p:nvPicPr>
                        <p:cNvPr id="198" name="개체 4">
                          <a:extLst>
                            <a:ext uri="{FF2B5EF4-FFF2-40B4-BE49-F238E27FC236}">
                              <a16:creationId xmlns:a16="http://schemas.microsoft.com/office/drawing/2014/main" id="{232B6577-7082-3E02-E173-E24D72BB763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9110" y="6071777"/>
                          <a:ext cx="568325" cy="301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82" name="개체 4">
              <a:extLst>
                <a:ext uri="{FF2B5EF4-FFF2-40B4-BE49-F238E27FC236}">
                  <a16:creationId xmlns:a16="http://schemas.microsoft.com/office/drawing/2014/main" id="{A7F09212-3F48-E779-CADD-1645C67FE7C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25471235"/>
                </p:ext>
              </p:extLst>
            </p:nvPr>
          </p:nvGraphicFramePr>
          <p:xfrm>
            <a:off x="5949110" y="3434940"/>
            <a:ext cx="568325" cy="301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19" imgW="504000" imgH="363960" progId="Visio.Drawing.6">
                    <p:embed/>
                  </p:oleObj>
                </mc:Choice>
                <mc:Fallback>
                  <p:oleObj name="VISIO" r:id="rId19" imgW="504000" imgH="363960" progId="Visio.Drawing.6">
                    <p:embed/>
                    <p:pic>
                      <p:nvPicPr>
                        <p:cNvPr id="199" name="개체 4">
                          <a:extLst>
                            <a:ext uri="{FF2B5EF4-FFF2-40B4-BE49-F238E27FC236}">
                              <a16:creationId xmlns:a16="http://schemas.microsoft.com/office/drawing/2014/main" id="{161C44B2-C1A0-371C-3EFF-3B92140A409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9110" y="3434940"/>
                          <a:ext cx="568325" cy="301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683" name="직선 연결선 682">
              <a:extLst>
                <a:ext uri="{FF2B5EF4-FFF2-40B4-BE49-F238E27FC236}">
                  <a16:creationId xmlns:a16="http://schemas.microsoft.com/office/drawing/2014/main" id="{D4A882B2-B498-15D0-2333-940DF5F71590}"/>
                </a:ext>
              </a:extLst>
            </p:cNvPr>
            <p:cNvCxnSpPr/>
            <p:nvPr/>
          </p:nvCxnSpPr>
          <p:spPr bwMode="auto">
            <a:xfrm flipH="1" flipV="1">
              <a:off x="6223747" y="3736565"/>
              <a:ext cx="3175" cy="935037"/>
            </a:xfrm>
            <a:prstGeom prst="line">
              <a:avLst/>
            </a:prstGeom>
            <a:noFill/>
            <a:ln w="12700" cap="flat" cmpd="sng" algn="ctr">
              <a:solidFill>
                <a:srgbClr val="640064"/>
              </a:solidFill>
              <a:prstDash val="sysDot"/>
              <a:headEnd type="triangle"/>
              <a:tailEnd type="triangle"/>
            </a:ln>
            <a:effectLst/>
          </p:spPr>
        </p:cxnSp>
        <p:cxnSp>
          <p:nvCxnSpPr>
            <p:cNvPr id="684" name="직선 연결선 683">
              <a:extLst>
                <a:ext uri="{FF2B5EF4-FFF2-40B4-BE49-F238E27FC236}">
                  <a16:creationId xmlns:a16="http://schemas.microsoft.com/office/drawing/2014/main" id="{A09387EE-3781-4281-C966-B9B01EC4009D}"/>
                </a:ext>
              </a:extLst>
            </p:cNvPr>
            <p:cNvCxnSpPr/>
            <p:nvPr/>
          </p:nvCxnSpPr>
          <p:spPr bwMode="auto">
            <a:xfrm flipV="1">
              <a:off x="6223747" y="5316127"/>
              <a:ext cx="3175" cy="755650"/>
            </a:xfrm>
            <a:prstGeom prst="line">
              <a:avLst/>
            </a:prstGeom>
            <a:noFill/>
            <a:ln w="12700" cap="flat" cmpd="sng" algn="ctr">
              <a:solidFill>
                <a:srgbClr val="640064"/>
              </a:solidFill>
              <a:prstDash val="sysDot"/>
              <a:headEnd type="triangle"/>
              <a:tailEnd type="triangle"/>
            </a:ln>
            <a:effectLst/>
          </p:spPr>
        </p:cxnSp>
        <p:sp>
          <p:nvSpPr>
            <p:cNvPr id="685" name="TextBox 694">
              <a:extLst>
                <a:ext uri="{FF2B5EF4-FFF2-40B4-BE49-F238E27FC236}">
                  <a16:creationId xmlns:a16="http://schemas.microsoft.com/office/drawing/2014/main" id="{AE5D23AF-8082-9510-4F86-30A2495F47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9085" y="6301965"/>
              <a:ext cx="955675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86" name="TextBox 694">
              <a:extLst>
                <a:ext uri="{FF2B5EF4-FFF2-40B4-BE49-F238E27FC236}">
                  <a16:creationId xmlns:a16="http://schemas.microsoft.com/office/drawing/2014/main" id="{F0B1FA58-BA4C-BBD8-8D80-B4715D06AE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11435" y="2967314"/>
              <a:ext cx="1092199" cy="370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ko-KR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SSO </a:t>
              </a:r>
            </a:p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ko-KR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AGENT</a:t>
              </a:r>
            </a:p>
          </p:txBody>
        </p:sp>
        <p:sp>
          <p:nvSpPr>
            <p:cNvPr id="687" name="TextBox 694">
              <a:extLst>
                <a:ext uri="{FF2B5EF4-FFF2-40B4-BE49-F238E27FC236}">
                  <a16:creationId xmlns:a16="http://schemas.microsoft.com/office/drawing/2014/main" id="{D2D21283-7311-D691-2F23-29BCDCCE6F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33185" y="5592352"/>
              <a:ext cx="1096962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ko-KR" sz="1100" b="1" i="0" u="none" strike="noStrike" kern="0" cap="none" spc="-50" normalizeH="0" baseline="0" noProof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WEB/CS   API</a:t>
              </a:r>
            </a:p>
          </p:txBody>
        </p:sp>
        <p:sp>
          <p:nvSpPr>
            <p:cNvPr id="688" name="TextBox 694">
              <a:extLst>
                <a:ext uri="{FF2B5EF4-FFF2-40B4-BE49-F238E27FC236}">
                  <a16:creationId xmlns:a16="http://schemas.microsoft.com/office/drawing/2014/main" id="{F531E7FF-C743-771F-98AC-4B5157ECA0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478" y="4035015"/>
              <a:ext cx="1445419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89" name="TextBox 694">
              <a:extLst>
                <a:ext uri="{FF2B5EF4-FFF2-40B4-BE49-F238E27FC236}">
                  <a16:creationId xmlns:a16="http://schemas.microsoft.com/office/drawing/2014/main" id="{BB0A927F-0F2B-F07C-EDC0-0811E0C3F6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1435" y="6975065"/>
              <a:ext cx="955675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cxnSp>
          <p:nvCxnSpPr>
            <p:cNvPr id="690" name="꺾인 연결선 64">
              <a:extLst>
                <a:ext uri="{FF2B5EF4-FFF2-40B4-BE49-F238E27FC236}">
                  <a16:creationId xmlns:a16="http://schemas.microsoft.com/office/drawing/2014/main" id="{A59E8A76-73E9-2CBC-60FD-53112F8E00B7}"/>
                </a:ext>
              </a:extLst>
            </p:cNvPr>
            <p:cNvCxnSpPr/>
            <p:nvPr/>
          </p:nvCxnSpPr>
          <p:spPr bwMode="auto">
            <a:xfrm>
              <a:off x="3490072" y="6481352"/>
              <a:ext cx="2468563" cy="703263"/>
            </a:xfrm>
            <a:prstGeom prst="bentConnector3">
              <a:avLst>
                <a:gd name="adj1" fmla="val 91195"/>
              </a:avLst>
            </a:prstGeom>
            <a:noFill/>
            <a:ln w="12700" cap="flat" cmpd="sng" algn="ctr">
              <a:solidFill>
                <a:srgbClr val="FF0000"/>
              </a:solidFill>
              <a:prstDash val="sysDot"/>
              <a:headEnd type="triangle"/>
              <a:tailEnd type="triangle"/>
            </a:ln>
            <a:effectLst/>
          </p:spPr>
        </p:cxnSp>
        <p:sp>
          <p:nvSpPr>
            <p:cNvPr id="691" name="직사각형 690">
              <a:extLst>
                <a:ext uri="{FF2B5EF4-FFF2-40B4-BE49-F238E27FC236}">
                  <a16:creationId xmlns:a16="http://schemas.microsoft.com/office/drawing/2014/main" id="{284CC448-DCFB-1A8C-C7A6-A1E118AA946A}"/>
                </a:ext>
              </a:extLst>
            </p:cNvPr>
            <p:cNvSpPr/>
            <p:nvPr/>
          </p:nvSpPr>
          <p:spPr>
            <a:xfrm>
              <a:off x="7461996" y="2880902"/>
              <a:ext cx="1989137" cy="1387475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9525" cap="flat" cmpd="sng" algn="ctr">
              <a:solidFill>
                <a:srgbClr val="FFFFFF">
                  <a:lumMod val="50000"/>
                </a:srgbClr>
              </a:solidFill>
              <a:prstDash val="sysDot"/>
            </a:ln>
            <a:effectLst/>
          </p:spPr>
          <p:txBody>
            <a:bodyPr anchor="ctr"/>
            <a:lstStyle/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92" name="직사각형 691">
              <a:extLst>
                <a:ext uri="{FF2B5EF4-FFF2-40B4-BE49-F238E27FC236}">
                  <a16:creationId xmlns:a16="http://schemas.microsoft.com/office/drawing/2014/main" id="{8473FC57-ABEC-4828-4A4C-8486B2737EAB}"/>
                </a:ext>
              </a:extLst>
            </p:cNvPr>
            <p:cNvSpPr/>
            <p:nvPr/>
          </p:nvSpPr>
          <p:spPr>
            <a:xfrm>
              <a:off x="7461996" y="2616615"/>
              <a:ext cx="1989137" cy="257175"/>
            </a:xfrm>
            <a:prstGeom prst="rect">
              <a:avLst/>
            </a:prstGeom>
            <a:gradFill flip="none" rotWithShape="0">
              <a:gsLst>
                <a:gs pos="50000">
                  <a:srgbClr val="3E6298"/>
                </a:gs>
                <a:gs pos="51000">
                  <a:srgbClr val="21427D"/>
                </a:gs>
              </a:gsLst>
              <a:lin ang="18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200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598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ct val="80000"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100" normalizeH="0" baseline="0" noProof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693" name="직사각형 692">
              <a:extLst>
                <a:ext uri="{FF2B5EF4-FFF2-40B4-BE49-F238E27FC236}">
                  <a16:creationId xmlns:a16="http://schemas.microsoft.com/office/drawing/2014/main" id="{6D044DED-976D-55C0-E304-655144F22443}"/>
                </a:ext>
              </a:extLst>
            </p:cNvPr>
            <p:cNvSpPr/>
            <p:nvPr/>
          </p:nvSpPr>
          <p:spPr>
            <a:xfrm>
              <a:off x="7503335" y="2967121"/>
              <a:ext cx="1924048" cy="19593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694" name="직사각형 693">
              <a:extLst>
                <a:ext uri="{FF2B5EF4-FFF2-40B4-BE49-F238E27FC236}">
                  <a16:creationId xmlns:a16="http://schemas.microsoft.com/office/drawing/2014/main" id="{0B01555A-3D55-A51F-77FF-67CF8B1DD395}"/>
                </a:ext>
              </a:extLst>
            </p:cNvPr>
            <p:cNvSpPr/>
            <p:nvPr/>
          </p:nvSpPr>
          <p:spPr>
            <a:xfrm>
              <a:off x="7503335" y="3235409"/>
              <a:ext cx="1924048" cy="195935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695" name="직사각형 694">
              <a:extLst>
                <a:ext uri="{FF2B5EF4-FFF2-40B4-BE49-F238E27FC236}">
                  <a16:creationId xmlns:a16="http://schemas.microsoft.com/office/drawing/2014/main" id="{C9B93EF9-3E79-8827-75A2-C47BDFAC18A0}"/>
                </a:ext>
              </a:extLst>
            </p:cNvPr>
            <p:cNvSpPr/>
            <p:nvPr/>
          </p:nvSpPr>
          <p:spPr>
            <a:xfrm>
              <a:off x="7503335" y="3505284"/>
              <a:ext cx="1924048" cy="195935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696" name="직사각형 695">
              <a:extLst>
                <a:ext uri="{FF2B5EF4-FFF2-40B4-BE49-F238E27FC236}">
                  <a16:creationId xmlns:a16="http://schemas.microsoft.com/office/drawing/2014/main" id="{C96F64AE-3DBF-A01E-8E99-34A6817EA33A}"/>
                </a:ext>
              </a:extLst>
            </p:cNvPr>
            <p:cNvSpPr/>
            <p:nvPr/>
          </p:nvSpPr>
          <p:spPr>
            <a:xfrm>
              <a:off x="7503335" y="3774239"/>
              <a:ext cx="1920380" cy="187355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697" name="직사각형 696">
              <a:extLst>
                <a:ext uri="{FF2B5EF4-FFF2-40B4-BE49-F238E27FC236}">
                  <a16:creationId xmlns:a16="http://schemas.microsoft.com/office/drawing/2014/main" id="{77450F56-298A-1A3B-A2C3-ACCC0DDBC895}"/>
                </a:ext>
              </a:extLst>
            </p:cNvPr>
            <p:cNvSpPr/>
            <p:nvPr/>
          </p:nvSpPr>
          <p:spPr>
            <a:xfrm>
              <a:off x="9467009" y="2880902"/>
              <a:ext cx="1989138" cy="1387475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9525" cap="flat" cmpd="sng" algn="ctr">
              <a:solidFill>
                <a:srgbClr val="FFFFFF">
                  <a:lumMod val="50000"/>
                </a:srgbClr>
              </a:solidFill>
              <a:prstDash val="sysDot"/>
            </a:ln>
            <a:effectLst/>
          </p:spPr>
          <p:txBody>
            <a:bodyPr anchor="ctr"/>
            <a:lstStyle/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698" name="직사각형 697">
              <a:extLst>
                <a:ext uri="{FF2B5EF4-FFF2-40B4-BE49-F238E27FC236}">
                  <a16:creationId xmlns:a16="http://schemas.microsoft.com/office/drawing/2014/main" id="{2F602C5A-484A-01DD-4B6F-2E60E3A6B625}"/>
                </a:ext>
              </a:extLst>
            </p:cNvPr>
            <p:cNvSpPr/>
            <p:nvPr/>
          </p:nvSpPr>
          <p:spPr>
            <a:xfrm>
              <a:off x="9467009" y="2616901"/>
              <a:ext cx="1989138" cy="254953"/>
            </a:xfrm>
            <a:prstGeom prst="rect">
              <a:avLst/>
            </a:prstGeom>
            <a:gradFill flip="none" rotWithShape="0">
              <a:gsLst>
                <a:gs pos="50000">
                  <a:srgbClr val="3E6298"/>
                </a:gs>
                <a:gs pos="51000">
                  <a:srgbClr val="21427D"/>
                </a:gs>
              </a:gsLst>
              <a:lin ang="18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200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598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ct val="80000"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100" normalizeH="0" baseline="0" noProof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699" name="직사각형 698">
              <a:extLst>
                <a:ext uri="{FF2B5EF4-FFF2-40B4-BE49-F238E27FC236}">
                  <a16:creationId xmlns:a16="http://schemas.microsoft.com/office/drawing/2014/main" id="{6A33D6B1-87B0-9CFF-6FD8-86C2510B8AE1}"/>
                </a:ext>
              </a:extLst>
            </p:cNvPr>
            <p:cNvSpPr/>
            <p:nvPr/>
          </p:nvSpPr>
          <p:spPr>
            <a:xfrm>
              <a:off x="9502635" y="2950673"/>
              <a:ext cx="1927226" cy="211297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00" name="직사각형 699">
              <a:extLst>
                <a:ext uri="{FF2B5EF4-FFF2-40B4-BE49-F238E27FC236}">
                  <a16:creationId xmlns:a16="http://schemas.microsoft.com/office/drawing/2014/main" id="{78F77E15-B586-A83A-E468-313352779D2E}"/>
                </a:ext>
              </a:extLst>
            </p:cNvPr>
            <p:cNvSpPr/>
            <p:nvPr/>
          </p:nvSpPr>
          <p:spPr>
            <a:xfrm>
              <a:off x="9502635" y="3218960"/>
              <a:ext cx="1927226" cy="21129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01" name="직사각형 700">
              <a:extLst>
                <a:ext uri="{FF2B5EF4-FFF2-40B4-BE49-F238E27FC236}">
                  <a16:creationId xmlns:a16="http://schemas.microsoft.com/office/drawing/2014/main" id="{19126A5A-058E-89DB-E8D6-9C5FE30D8D01}"/>
                </a:ext>
              </a:extLst>
            </p:cNvPr>
            <p:cNvSpPr/>
            <p:nvPr/>
          </p:nvSpPr>
          <p:spPr>
            <a:xfrm>
              <a:off x="9502635" y="3488835"/>
              <a:ext cx="1927226" cy="21129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02" name="직사각형 701">
              <a:extLst>
                <a:ext uri="{FF2B5EF4-FFF2-40B4-BE49-F238E27FC236}">
                  <a16:creationId xmlns:a16="http://schemas.microsoft.com/office/drawing/2014/main" id="{A878FFF5-8F55-0248-D51A-89154E1E7924}"/>
                </a:ext>
              </a:extLst>
            </p:cNvPr>
            <p:cNvSpPr/>
            <p:nvPr/>
          </p:nvSpPr>
          <p:spPr>
            <a:xfrm>
              <a:off x="9502635" y="3747598"/>
              <a:ext cx="1927226" cy="211297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03" name="직사각형 702">
              <a:extLst>
                <a:ext uri="{FF2B5EF4-FFF2-40B4-BE49-F238E27FC236}">
                  <a16:creationId xmlns:a16="http://schemas.microsoft.com/office/drawing/2014/main" id="{F2BD9ED5-95EA-3F7D-9665-C02238CEEC6B}"/>
                </a:ext>
              </a:extLst>
            </p:cNvPr>
            <p:cNvSpPr/>
            <p:nvPr/>
          </p:nvSpPr>
          <p:spPr>
            <a:xfrm>
              <a:off x="7461997" y="5973352"/>
              <a:ext cx="1965386" cy="1387475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04" name="직사각형 703">
              <a:extLst>
                <a:ext uri="{FF2B5EF4-FFF2-40B4-BE49-F238E27FC236}">
                  <a16:creationId xmlns:a16="http://schemas.microsoft.com/office/drawing/2014/main" id="{451A2154-5FEE-DE88-59CB-7752BCA334E6}"/>
                </a:ext>
              </a:extLst>
            </p:cNvPr>
            <p:cNvSpPr/>
            <p:nvPr/>
          </p:nvSpPr>
          <p:spPr>
            <a:xfrm>
              <a:off x="7461997" y="7348616"/>
              <a:ext cx="1961718" cy="261085"/>
            </a:xfrm>
            <a:prstGeom prst="rect">
              <a:avLst/>
            </a:prstGeom>
            <a:gradFill flip="none" rotWithShape="0">
              <a:gsLst>
                <a:gs pos="50000">
                  <a:srgbClr val="3E6298"/>
                </a:gs>
                <a:gs pos="51000">
                  <a:srgbClr val="21427D"/>
                </a:gs>
              </a:gsLst>
              <a:lin ang="18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200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598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ct val="80000"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100" normalizeH="0" baseline="0" noProof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05" name="직사각형 704">
              <a:extLst>
                <a:ext uri="{FF2B5EF4-FFF2-40B4-BE49-F238E27FC236}">
                  <a16:creationId xmlns:a16="http://schemas.microsoft.com/office/drawing/2014/main" id="{3E7103EE-CADF-2EC1-6EFA-AF3A810E9862}"/>
                </a:ext>
              </a:extLst>
            </p:cNvPr>
            <p:cNvSpPr/>
            <p:nvPr/>
          </p:nvSpPr>
          <p:spPr>
            <a:xfrm>
              <a:off x="7503335" y="6013335"/>
              <a:ext cx="1896630" cy="219819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06" name="직사각형 705">
              <a:extLst>
                <a:ext uri="{FF2B5EF4-FFF2-40B4-BE49-F238E27FC236}">
                  <a16:creationId xmlns:a16="http://schemas.microsoft.com/office/drawing/2014/main" id="{7526D5E1-14FD-9A53-5CB6-26ABD12D85B7}"/>
                </a:ext>
              </a:extLst>
            </p:cNvPr>
            <p:cNvSpPr/>
            <p:nvPr/>
          </p:nvSpPr>
          <p:spPr>
            <a:xfrm>
              <a:off x="7503335" y="6281624"/>
              <a:ext cx="1896630" cy="219817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07" name="직사각형 706">
              <a:extLst>
                <a:ext uri="{FF2B5EF4-FFF2-40B4-BE49-F238E27FC236}">
                  <a16:creationId xmlns:a16="http://schemas.microsoft.com/office/drawing/2014/main" id="{DA8082D6-BF6D-5D86-E721-1DCF57CDDBEC}"/>
                </a:ext>
              </a:extLst>
            </p:cNvPr>
            <p:cNvSpPr/>
            <p:nvPr/>
          </p:nvSpPr>
          <p:spPr>
            <a:xfrm>
              <a:off x="7503335" y="6553155"/>
              <a:ext cx="1896630" cy="218281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08" name="직사각형 707">
              <a:extLst>
                <a:ext uri="{FF2B5EF4-FFF2-40B4-BE49-F238E27FC236}">
                  <a16:creationId xmlns:a16="http://schemas.microsoft.com/office/drawing/2014/main" id="{43428366-33F6-57FE-4E32-5184716A73E8}"/>
                </a:ext>
              </a:extLst>
            </p:cNvPr>
            <p:cNvSpPr/>
            <p:nvPr/>
          </p:nvSpPr>
          <p:spPr>
            <a:xfrm>
              <a:off x="7503335" y="6811918"/>
              <a:ext cx="1896630" cy="218281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09" name="직사각형 708">
              <a:extLst>
                <a:ext uri="{FF2B5EF4-FFF2-40B4-BE49-F238E27FC236}">
                  <a16:creationId xmlns:a16="http://schemas.microsoft.com/office/drawing/2014/main" id="{B4ECB7CD-F9B6-0DCD-F9B2-250F8207FCA3}"/>
                </a:ext>
              </a:extLst>
            </p:cNvPr>
            <p:cNvSpPr/>
            <p:nvPr/>
          </p:nvSpPr>
          <p:spPr>
            <a:xfrm>
              <a:off x="9467009" y="5973352"/>
              <a:ext cx="1989138" cy="1387475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10" name="직사각형 709">
              <a:extLst>
                <a:ext uri="{FF2B5EF4-FFF2-40B4-BE49-F238E27FC236}">
                  <a16:creationId xmlns:a16="http://schemas.microsoft.com/office/drawing/2014/main" id="{65BD5543-BB01-1EF3-F02D-3C72C49247EF}"/>
                </a:ext>
              </a:extLst>
            </p:cNvPr>
            <p:cNvSpPr/>
            <p:nvPr/>
          </p:nvSpPr>
          <p:spPr>
            <a:xfrm>
              <a:off x="9467009" y="7344952"/>
              <a:ext cx="1989138" cy="257175"/>
            </a:xfrm>
            <a:prstGeom prst="rect">
              <a:avLst/>
            </a:prstGeom>
            <a:gradFill flip="none" rotWithShape="0">
              <a:gsLst>
                <a:gs pos="50000">
                  <a:srgbClr val="3E6298"/>
                </a:gs>
                <a:gs pos="51000">
                  <a:srgbClr val="21427D"/>
                </a:gs>
              </a:gsLst>
              <a:lin ang="18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200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598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ct val="80000"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100" normalizeH="0" baseline="0" noProof="0" dirty="0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11" name="직사각형 710">
              <a:extLst>
                <a:ext uri="{FF2B5EF4-FFF2-40B4-BE49-F238E27FC236}">
                  <a16:creationId xmlns:a16="http://schemas.microsoft.com/office/drawing/2014/main" id="{181FAAF8-1446-6DA8-06CE-A68EA3C64271}"/>
                </a:ext>
              </a:extLst>
            </p:cNvPr>
            <p:cNvSpPr/>
            <p:nvPr/>
          </p:nvSpPr>
          <p:spPr>
            <a:xfrm>
              <a:off x="9502636" y="6001460"/>
              <a:ext cx="1891600" cy="219819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12" name="직사각형 711">
              <a:extLst>
                <a:ext uri="{FF2B5EF4-FFF2-40B4-BE49-F238E27FC236}">
                  <a16:creationId xmlns:a16="http://schemas.microsoft.com/office/drawing/2014/main" id="{2FED39FB-77D9-E51B-AC11-D6CC672E9409}"/>
                </a:ext>
              </a:extLst>
            </p:cNvPr>
            <p:cNvSpPr/>
            <p:nvPr/>
          </p:nvSpPr>
          <p:spPr>
            <a:xfrm>
              <a:off x="9502636" y="6269749"/>
              <a:ext cx="1891600" cy="219817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13" name="직사각형 712">
              <a:extLst>
                <a:ext uri="{FF2B5EF4-FFF2-40B4-BE49-F238E27FC236}">
                  <a16:creationId xmlns:a16="http://schemas.microsoft.com/office/drawing/2014/main" id="{84E4E0B5-FC62-3F43-0942-88F5B3E9606A}"/>
                </a:ext>
              </a:extLst>
            </p:cNvPr>
            <p:cNvSpPr/>
            <p:nvPr/>
          </p:nvSpPr>
          <p:spPr>
            <a:xfrm>
              <a:off x="9502636" y="6541280"/>
              <a:ext cx="1891600" cy="218281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14" name="직사각형 713">
              <a:extLst>
                <a:ext uri="{FF2B5EF4-FFF2-40B4-BE49-F238E27FC236}">
                  <a16:creationId xmlns:a16="http://schemas.microsoft.com/office/drawing/2014/main" id="{BDF5D28C-71D8-D826-2085-F6B6C9BAAD03}"/>
                </a:ext>
              </a:extLst>
            </p:cNvPr>
            <p:cNvSpPr/>
            <p:nvPr/>
          </p:nvSpPr>
          <p:spPr>
            <a:xfrm>
              <a:off x="9502636" y="6800043"/>
              <a:ext cx="1891600" cy="218281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pic>
          <p:nvPicPr>
            <p:cNvPr id="715" name="Picture 2343" descr="p670_img">
              <a:extLst>
                <a:ext uri="{FF2B5EF4-FFF2-40B4-BE49-F238E27FC236}">
                  <a16:creationId xmlns:a16="http://schemas.microsoft.com/office/drawing/2014/main" id="{13881F5F-0250-DF75-01DF-4C8F8ECA47B3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15">
              <a:lum bright="20000" contras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89197" y="4798602"/>
              <a:ext cx="555625" cy="644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6" name="Picture 10" descr="\\DESIGNDB\Design DB\제안서,PT\아이콘\네트워크\Database_001.png">
              <a:extLst>
                <a:ext uri="{FF2B5EF4-FFF2-40B4-BE49-F238E27FC236}">
                  <a16:creationId xmlns:a16="http://schemas.microsoft.com/office/drawing/2014/main" id="{C0244CEF-0430-F10C-B777-8385EAE1B5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57485" y="5104990"/>
              <a:ext cx="354012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" name="TextBox 694">
              <a:extLst>
                <a:ext uri="{FF2B5EF4-FFF2-40B4-BE49-F238E27FC236}">
                  <a16:creationId xmlns:a16="http://schemas.microsoft.com/office/drawing/2014/main" id="{50DC1F8C-7858-5EC9-59AE-CE99B8CC08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20103" y="4978203"/>
              <a:ext cx="1262063" cy="276999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>
              <a:defPPr>
                <a:defRPr lang="en-US"/>
              </a:defPPr>
              <a:lvl1pPr algn="ctr" defTabSz="1259491">
                <a:defRPr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400">
                  <a:solidFill>
                    <a:schemeClr val="tx1"/>
                  </a:solidFill>
                  <a:latin typeface="굴림체" pitchFamily="49" charset="-127"/>
                  <a:ea typeface="굴림체" pitchFamily="49" charset="-127"/>
                </a:defRPr>
              </a:lvl2pPr>
              <a:lvl3pPr marL="1143000" indent="-228600" eaLnBrk="0" hangingPunct="0">
                <a:defRPr kumimoji="1" sz="400">
                  <a:solidFill>
                    <a:schemeClr val="tx1"/>
                  </a:solidFill>
                  <a:latin typeface="굴림체" pitchFamily="49" charset="-127"/>
                  <a:ea typeface="굴림체" pitchFamily="49" charset="-127"/>
                </a:defRPr>
              </a:lvl3pPr>
              <a:lvl4pPr marL="1600200" indent="-228600" eaLnBrk="0" hangingPunct="0">
                <a:defRPr kumimoji="1" sz="400">
                  <a:solidFill>
                    <a:schemeClr val="tx1"/>
                  </a:solidFill>
                  <a:latin typeface="굴림체" pitchFamily="49" charset="-127"/>
                  <a:ea typeface="굴림체" pitchFamily="49" charset="-127"/>
                </a:defRPr>
              </a:lvl4pPr>
              <a:lvl5pPr marL="2057400" indent="-228600" eaLnBrk="0" hangingPunct="0">
                <a:defRPr kumimoji="1" sz="400">
                  <a:solidFill>
                    <a:schemeClr val="tx1"/>
                  </a:solidFill>
                  <a:latin typeface="굴림체" pitchFamily="49" charset="-127"/>
                  <a:ea typeface="굴림체" pitchFamily="49" charset="-127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Font typeface="Times New Roman" pitchFamily="18" charset="0"/>
                <a:defRPr kumimoji="1" sz="400">
                  <a:solidFill>
                    <a:schemeClr val="tx1"/>
                  </a:solidFill>
                  <a:latin typeface="굴림체" pitchFamily="49" charset="-127"/>
                  <a:ea typeface="굴림체" pitchFamily="49" charset="-127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Font typeface="Times New Roman" pitchFamily="18" charset="0"/>
                <a:defRPr kumimoji="1" sz="400">
                  <a:solidFill>
                    <a:schemeClr val="tx1"/>
                  </a:solidFill>
                  <a:latin typeface="굴림체" pitchFamily="49" charset="-127"/>
                  <a:ea typeface="굴림체" pitchFamily="49" charset="-127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Font typeface="Times New Roman" pitchFamily="18" charset="0"/>
                <a:defRPr kumimoji="1" sz="400">
                  <a:solidFill>
                    <a:schemeClr val="tx1"/>
                  </a:solidFill>
                  <a:latin typeface="굴림체" pitchFamily="49" charset="-127"/>
                  <a:ea typeface="굴림체" pitchFamily="49" charset="-127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Font typeface="Times New Roman" pitchFamily="18" charset="0"/>
                <a:defRPr kumimoji="1" sz="400">
                  <a:solidFill>
                    <a:schemeClr val="tx1"/>
                  </a:solidFill>
                  <a:latin typeface="굴림체" pitchFamily="49" charset="-127"/>
                  <a:ea typeface="굴림체" pitchFamily="49" charset="-127"/>
                </a:defRPr>
              </a:lvl9pPr>
            </a:lstStyle>
            <a:p>
              <a:pPr marL="0" marR="0" lvl="0" indent="0" algn="ctr" defTabSz="125949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0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18" name="직사각형 717">
              <a:extLst>
                <a:ext uri="{FF2B5EF4-FFF2-40B4-BE49-F238E27FC236}">
                  <a16:creationId xmlns:a16="http://schemas.microsoft.com/office/drawing/2014/main" id="{30B4828D-3A27-11AA-4590-17A3647D6C35}"/>
                </a:ext>
              </a:extLst>
            </p:cNvPr>
            <p:cNvSpPr/>
            <p:nvPr/>
          </p:nvSpPr>
          <p:spPr>
            <a:xfrm>
              <a:off x="7503335" y="4035445"/>
              <a:ext cx="1924048" cy="197326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19" name="직사각형 718">
              <a:extLst>
                <a:ext uri="{FF2B5EF4-FFF2-40B4-BE49-F238E27FC236}">
                  <a16:creationId xmlns:a16="http://schemas.microsoft.com/office/drawing/2014/main" id="{DB4271A7-3E31-DFEC-EDBB-5494303EB45F}"/>
                </a:ext>
              </a:extLst>
            </p:cNvPr>
            <p:cNvSpPr/>
            <p:nvPr/>
          </p:nvSpPr>
          <p:spPr>
            <a:xfrm>
              <a:off x="9502635" y="4019218"/>
              <a:ext cx="1927226" cy="212795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20" name="직사각형 719">
              <a:extLst>
                <a:ext uri="{FF2B5EF4-FFF2-40B4-BE49-F238E27FC236}">
                  <a16:creationId xmlns:a16="http://schemas.microsoft.com/office/drawing/2014/main" id="{2A7708D2-0C57-3B77-EF41-9AD929F1CBA4}"/>
                </a:ext>
              </a:extLst>
            </p:cNvPr>
            <p:cNvSpPr/>
            <p:nvPr/>
          </p:nvSpPr>
          <p:spPr>
            <a:xfrm>
              <a:off x="7503335" y="7078618"/>
              <a:ext cx="1896630" cy="218281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sp>
          <p:nvSpPr>
            <p:cNvPr id="721" name="직사각형 720">
              <a:extLst>
                <a:ext uri="{FF2B5EF4-FFF2-40B4-BE49-F238E27FC236}">
                  <a16:creationId xmlns:a16="http://schemas.microsoft.com/office/drawing/2014/main" id="{80E1F3E9-6C6D-7939-5A03-7332CBBA23D1}"/>
                </a:ext>
              </a:extLst>
            </p:cNvPr>
            <p:cNvSpPr/>
            <p:nvPr/>
          </p:nvSpPr>
          <p:spPr>
            <a:xfrm>
              <a:off x="9502636" y="7066743"/>
              <a:ext cx="1891600" cy="218281"/>
            </a:xfrm>
            <a:prstGeom prst="rect">
              <a:avLst/>
            </a:prstGeom>
            <a:solidFill>
              <a:srgbClr val="FFFFFF"/>
            </a:solidFill>
            <a:ln w="6350" algn="ctr">
              <a:solidFill>
                <a:srgbClr val="C2C2C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26941" dir="2700000" algn="ctr" rotWithShape="0">
                      <a:srgbClr val="D9D9D9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</a:p>
          </p:txBody>
        </p:sp>
        <p:cxnSp>
          <p:nvCxnSpPr>
            <p:cNvPr id="722" name="직선 연결선 721">
              <a:extLst>
                <a:ext uri="{FF2B5EF4-FFF2-40B4-BE49-F238E27FC236}">
                  <a16:creationId xmlns:a16="http://schemas.microsoft.com/office/drawing/2014/main" id="{817DE286-C991-47EA-5473-51DEC286BA04}"/>
                </a:ext>
              </a:extLst>
            </p:cNvPr>
            <p:cNvCxnSpPr/>
            <p:nvPr/>
          </p:nvCxnSpPr>
          <p:spPr bwMode="auto">
            <a:xfrm flipH="1">
              <a:off x="7109572" y="5160552"/>
              <a:ext cx="1846263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  <a:effectLst/>
          </p:spPr>
        </p:cxnSp>
        <p:sp>
          <p:nvSpPr>
            <p:cNvPr id="723" name="TextBox 667">
              <a:extLst>
                <a:ext uri="{FF2B5EF4-FFF2-40B4-BE49-F238E27FC236}">
                  <a16:creationId xmlns:a16="http://schemas.microsoft.com/office/drawing/2014/main" id="{CD15CC05-D67C-D0B8-3855-8316C19D95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2872" y="4980320"/>
              <a:ext cx="1390650" cy="370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1pPr>
              <a:lvl2pPr marL="742950" indent="-285750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128016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24" name="직사각형 723">
              <a:extLst>
                <a:ext uri="{FF2B5EF4-FFF2-40B4-BE49-F238E27FC236}">
                  <a16:creationId xmlns:a16="http://schemas.microsoft.com/office/drawing/2014/main" id="{7704B4F8-1B55-8DA1-7614-506F50DEAAD7}"/>
                </a:ext>
              </a:extLst>
            </p:cNvPr>
            <p:cNvSpPr/>
            <p:nvPr/>
          </p:nvSpPr>
          <p:spPr>
            <a:xfrm>
              <a:off x="11521235" y="2515777"/>
              <a:ext cx="325437" cy="5192713"/>
            </a:xfrm>
            <a:prstGeom prst="rect">
              <a:avLst/>
            </a:prstGeom>
            <a:pattFill prst="smGrid">
              <a:fgClr>
                <a:srgbClr val="21427D"/>
              </a:fgClr>
              <a:bgClr>
                <a:srgbClr val="285098"/>
              </a:bgClr>
            </a:patt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-80" normalizeH="0" baseline="0" noProof="0" dirty="0" err="1">
                  <a:ln w="1270">
                    <a:solidFill>
                      <a:srgbClr val="FFCCFF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</a:t>
              </a: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ko-KR" sz="1200" b="1" i="0" u="none" strike="noStrike" kern="0" cap="none" spc="-80" normalizeH="0" baseline="0" noProof="0" dirty="0">
                <a:ln w="1270">
                  <a:solidFill>
                    <a:srgbClr val="FFCCFF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cxnSp>
          <p:nvCxnSpPr>
            <p:cNvPr id="725" name="직선 연결선 724">
              <a:extLst>
                <a:ext uri="{FF2B5EF4-FFF2-40B4-BE49-F238E27FC236}">
                  <a16:creationId xmlns:a16="http://schemas.microsoft.com/office/drawing/2014/main" id="{257E7E03-73DE-52FA-025F-2D7D60FC3618}"/>
                </a:ext>
              </a:extLst>
            </p:cNvPr>
            <p:cNvCxnSpPr/>
            <p:nvPr/>
          </p:nvCxnSpPr>
          <p:spPr bwMode="auto">
            <a:xfrm flipH="1" flipV="1">
              <a:off x="3488485" y="3077752"/>
              <a:ext cx="1587" cy="490538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  <a:effectLst/>
          </p:spPr>
        </p:cxnSp>
        <p:sp>
          <p:nvSpPr>
            <p:cNvPr id="726" name="직사각형 725">
              <a:extLst>
                <a:ext uri="{FF2B5EF4-FFF2-40B4-BE49-F238E27FC236}">
                  <a16:creationId xmlns:a16="http://schemas.microsoft.com/office/drawing/2014/main" id="{0B4798FD-F079-B82A-11D3-EC5F0762F049}"/>
                </a:ext>
              </a:extLst>
            </p:cNvPr>
            <p:cNvSpPr/>
            <p:nvPr/>
          </p:nvSpPr>
          <p:spPr>
            <a:xfrm>
              <a:off x="3490072" y="8738777"/>
              <a:ext cx="5556250" cy="285750"/>
            </a:xfrm>
            <a:prstGeom prst="rect">
              <a:avLst/>
            </a:prstGeom>
            <a:solidFill>
              <a:srgbClr val="006DBB"/>
            </a:solidFill>
            <a:ln w="12700" cap="flat" cmpd="sng" algn="ctr">
              <a:solidFill>
                <a:srgbClr val="006DBB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30" normalizeH="0" baseline="0" noProof="0" dirty="0">
                  <a:ln w="3175"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0" lang="en-US" altLang="ko-KR" sz="1100" b="1" i="0" u="none" strike="noStrike" kern="0" cap="none" spc="-30" normalizeH="0" baseline="0" noProof="0" dirty="0">
                <a:ln w="3175">
                  <a:solidFill>
                    <a:srgbClr val="4472C4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27" name="직사각형 726">
              <a:extLst>
                <a:ext uri="{FF2B5EF4-FFF2-40B4-BE49-F238E27FC236}">
                  <a16:creationId xmlns:a16="http://schemas.microsoft.com/office/drawing/2014/main" id="{C146E600-C17E-D0F7-9DF2-415E6D634882}"/>
                </a:ext>
              </a:extLst>
            </p:cNvPr>
            <p:cNvSpPr/>
            <p:nvPr/>
          </p:nvSpPr>
          <p:spPr>
            <a:xfrm>
              <a:off x="611935" y="8738777"/>
              <a:ext cx="2794000" cy="285750"/>
            </a:xfrm>
            <a:prstGeom prst="rect">
              <a:avLst/>
            </a:prstGeom>
            <a:solidFill>
              <a:srgbClr val="00B0F0"/>
            </a:solidFill>
            <a:ln w="12700" cap="flat" cmpd="sng" algn="ctr">
              <a:solidFill>
                <a:srgbClr val="006DBB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30" normalizeH="0" baseline="0" noProof="0" dirty="0">
                  <a:ln w="3175"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0" lang="en-US" altLang="ko-KR" sz="1100" b="1" i="0" u="none" strike="noStrike" kern="0" cap="none" spc="-30" normalizeH="0" baseline="0" noProof="0" dirty="0">
                <a:ln w="3175">
                  <a:solidFill>
                    <a:srgbClr val="4472C4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28" name="직사각형 727">
              <a:extLst>
                <a:ext uri="{FF2B5EF4-FFF2-40B4-BE49-F238E27FC236}">
                  <a16:creationId xmlns:a16="http://schemas.microsoft.com/office/drawing/2014/main" id="{9E96D718-C6B5-44BF-F36F-D40008D44B54}"/>
                </a:ext>
              </a:extLst>
            </p:cNvPr>
            <p:cNvSpPr/>
            <p:nvPr/>
          </p:nvSpPr>
          <p:spPr>
            <a:xfrm>
              <a:off x="9127285" y="8738777"/>
              <a:ext cx="2855912" cy="285750"/>
            </a:xfrm>
            <a:prstGeom prst="rect">
              <a:avLst/>
            </a:prstGeom>
            <a:solidFill>
              <a:srgbClr val="002060"/>
            </a:solidFill>
            <a:ln w="12700" cap="flat" cmpd="sng" algn="ctr">
              <a:solidFill>
                <a:srgbClr val="006DBB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30" normalizeH="0" baseline="0" noProof="0" dirty="0">
                  <a:ln w="3175"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0" lang="en-US" altLang="ko-KR" sz="1100" b="1" i="0" u="none" strike="noStrike" kern="0" cap="none" spc="-30" normalizeH="0" baseline="0" noProof="0" dirty="0">
                <a:ln w="3175">
                  <a:solidFill>
                    <a:srgbClr val="4472C4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29" name="직사각형 728">
              <a:extLst>
                <a:ext uri="{FF2B5EF4-FFF2-40B4-BE49-F238E27FC236}">
                  <a16:creationId xmlns:a16="http://schemas.microsoft.com/office/drawing/2014/main" id="{8B97142F-1B68-FC7B-1C70-74E774EA3372}"/>
                </a:ext>
              </a:extLst>
            </p:cNvPr>
            <p:cNvSpPr/>
            <p:nvPr/>
          </p:nvSpPr>
          <p:spPr>
            <a:xfrm>
              <a:off x="611935" y="8159340"/>
              <a:ext cx="11371262" cy="212725"/>
            </a:xfrm>
            <a:prstGeom prst="rect">
              <a:avLst/>
            </a:prstGeom>
            <a:solidFill>
              <a:srgbClr val="0CA4A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0" cap="none" spc="-30" normalizeH="0" baseline="0" noProof="0" dirty="0">
                  <a:ln w="3175">
                    <a:solidFill>
                      <a:srgbClr val="4472C4">
                        <a:alpha val="0"/>
                      </a:srgbClr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0" lang="en-US" altLang="ko-KR" sz="1100" b="1" i="0" u="none" strike="noStrike" kern="0" cap="none" spc="-30" normalizeH="0" baseline="0" noProof="0" dirty="0">
                <a:ln w="3175">
                  <a:solidFill>
                    <a:srgbClr val="4472C4">
                      <a:alpha val="0"/>
                    </a:srgbClr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30" name="위쪽/아래쪽 화살표 717">
              <a:extLst>
                <a:ext uri="{FF2B5EF4-FFF2-40B4-BE49-F238E27FC236}">
                  <a16:creationId xmlns:a16="http://schemas.microsoft.com/office/drawing/2014/main" id="{2E24AABC-F67B-2107-F716-D1689C7DFA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5585" y="8341902"/>
              <a:ext cx="306387" cy="492125"/>
            </a:xfrm>
            <a:prstGeom prst="upDownArrow">
              <a:avLst>
                <a:gd name="adj1" fmla="val 50000"/>
                <a:gd name="adj2" fmla="val 50291"/>
              </a:avLst>
            </a:prstGeom>
            <a:solidFill>
              <a:srgbClr val="FF0000"/>
            </a:solidFill>
            <a:ln w="3175" cap="rnd" algn="ctr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anchor="ctr"/>
            <a:lstStyle>
              <a:lvl1pPr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1pPr>
              <a:lvl2pPr marL="742950" indent="-28575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2pPr>
              <a:lvl3pPr marL="11430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3pPr>
              <a:lvl4pPr marL="16002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4pPr>
              <a:lvl5pPr marL="20574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9128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ko-KR" altLang="en-US" sz="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31" name="위쪽/아래쪽 화살표 264">
              <a:extLst>
                <a:ext uri="{FF2B5EF4-FFF2-40B4-BE49-F238E27FC236}">
                  <a16:creationId xmlns:a16="http://schemas.microsoft.com/office/drawing/2014/main" id="{4417F1A7-CDEF-CFBD-E9FB-88FAEEFDF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4747" y="8341902"/>
              <a:ext cx="307975" cy="492125"/>
            </a:xfrm>
            <a:prstGeom prst="upDownArrow">
              <a:avLst>
                <a:gd name="adj1" fmla="val 50000"/>
                <a:gd name="adj2" fmla="val 50032"/>
              </a:avLst>
            </a:prstGeom>
            <a:solidFill>
              <a:srgbClr val="FF0000"/>
            </a:solidFill>
            <a:ln w="3175" cap="rnd" algn="ctr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anchor="ctr"/>
            <a:lstStyle>
              <a:lvl1pPr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1pPr>
              <a:lvl2pPr marL="742950" indent="-28575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2pPr>
              <a:lvl3pPr marL="11430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3pPr>
              <a:lvl4pPr marL="16002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4pPr>
              <a:lvl5pPr marL="20574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9128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ko-KR" altLang="en-US" sz="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32" name="위쪽/아래쪽 화살표 265">
              <a:extLst>
                <a:ext uri="{FF2B5EF4-FFF2-40B4-BE49-F238E27FC236}">
                  <a16:creationId xmlns:a16="http://schemas.microsoft.com/office/drawing/2014/main" id="{F269AC53-076D-253F-2DDC-FA5513728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872" y="8341902"/>
              <a:ext cx="309563" cy="492125"/>
            </a:xfrm>
            <a:prstGeom prst="upDownArrow">
              <a:avLst>
                <a:gd name="adj1" fmla="val 50000"/>
                <a:gd name="adj2" fmla="val 49775"/>
              </a:avLst>
            </a:prstGeom>
            <a:solidFill>
              <a:srgbClr val="FF0000"/>
            </a:solidFill>
            <a:ln w="3175" cap="rnd" algn="ctr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anchor="ctr"/>
            <a:lstStyle>
              <a:lvl1pPr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1pPr>
              <a:lvl2pPr marL="742950" indent="-28575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2pPr>
              <a:lvl3pPr marL="11430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3pPr>
              <a:lvl4pPr marL="16002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4pPr>
              <a:lvl5pPr marL="20574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9128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ko-KR" altLang="en-US" sz="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sp>
          <p:nvSpPr>
            <p:cNvPr id="733" name="위쪽/아래쪽 화살표 266">
              <a:extLst>
                <a:ext uri="{FF2B5EF4-FFF2-40B4-BE49-F238E27FC236}">
                  <a16:creationId xmlns:a16="http://schemas.microsoft.com/office/drawing/2014/main" id="{39F0B884-3E22-ED96-CC3B-8FBC2DAB1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872" y="7660865"/>
              <a:ext cx="309563" cy="492125"/>
            </a:xfrm>
            <a:prstGeom prst="upDownArrow">
              <a:avLst>
                <a:gd name="adj1" fmla="val 50000"/>
                <a:gd name="adj2" fmla="val 49775"/>
              </a:avLst>
            </a:prstGeom>
            <a:solidFill>
              <a:srgbClr val="FF0000"/>
            </a:solidFill>
            <a:ln w="3175" cap="rnd" algn="ctr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anchor="ctr"/>
            <a:lstStyle>
              <a:lvl1pPr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1pPr>
              <a:lvl2pPr marL="742950" indent="-28575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2pPr>
              <a:lvl3pPr marL="11430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3pPr>
              <a:lvl4pPr marL="16002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4pPr>
              <a:lvl5pPr marL="2057400" indent="-228600" defTabSz="912813" eaLnBrk="0" hangingPunct="0"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solidFill>
                    <a:schemeClr val="tx1"/>
                  </a:solidFill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9128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ko-KR" altLang="en-US" sz="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grpSp>
          <p:nvGrpSpPr>
            <p:cNvPr id="734" name="그룹 661">
              <a:extLst>
                <a:ext uri="{FF2B5EF4-FFF2-40B4-BE49-F238E27FC236}">
                  <a16:creationId xmlns:a16="http://schemas.microsoft.com/office/drawing/2014/main" id="{E936D2B3-688F-8D53-ABA5-A605789C88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9547" y="6035265"/>
              <a:ext cx="790575" cy="827087"/>
              <a:chOff x="4308305" y="7657376"/>
              <a:chExt cx="1313962" cy="1313962"/>
            </a:xfrm>
          </p:grpSpPr>
          <p:pic>
            <p:nvPicPr>
              <p:cNvPr id="738" name="Picture 12" descr="\\DESIGNDB\Design DB\제안서,PT\아이콘\네트워크\network-drive-offline-icon.png">
                <a:extLst>
                  <a:ext uri="{FF2B5EF4-FFF2-40B4-BE49-F238E27FC236}">
                    <a16:creationId xmlns:a16="http://schemas.microsoft.com/office/drawing/2014/main" id="{346FD589-0294-B0D7-8E6D-4814DAA329C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4308305" y="7657376"/>
                <a:ext cx="1313962" cy="1313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39" name="Picture 10" descr="\\DESIGNDB\Design DB\제안서,PT\아이콘\네트워크\Database_001.png">
                <a:extLst>
                  <a:ext uri="{FF2B5EF4-FFF2-40B4-BE49-F238E27FC236}">
                    <a16:creationId xmlns:a16="http://schemas.microsoft.com/office/drawing/2014/main" id="{9495E74C-4C62-61E6-CDD8-8150CBEF1A5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3970" y="8418093"/>
                <a:ext cx="445166" cy="445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35" name="TextBox 694">
              <a:extLst>
                <a:ext uri="{FF2B5EF4-FFF2-40B4-BE49-F238E27FC236}">
                  <a16:creationId xmlns:a16="http://schemas.microsoft.com/office/drawing/2014/main" id="{D8A657D6-FAEB-389A-B102-5E6AE107BF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4822" y="6262277"/>
              <a:ext cx="955675" cy="22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defTabSz="1280160" latinLnBrk="1">
                <a:defRPr kumimoji="1" sz="1100" b="1" spc="-5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latin typeface="KoPub돋움체 Light" panose="02020603020101020101" pitchFamily="18" charset="-127"/>
                  <a:ea typeface="KoPub돋움체 Light" panose="02020603020101020101" pitchFamily="18" charset="-127"/>
                </a:defRPr>
              </a:lvl1pPr>
              <a:lvl2pPr marL="742950" indent="-28575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2pPr>
              <a:lvl3pPr marL="11430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3pPr>
              <a:lvl4pPr marL="16002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4pPr>
              <a:lvl5pPr marL="2057400" indent="-228600" eaLnBrk="0" hangingPunct="0">
                <a:defRPr kumimoji="1" sz="1700">
                  <a:latin typeface="-소망B" pitchFamily="18" charset="-127"/>
                  <a:ea typeface="-소망B" pitchFamily="18" charset="-127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700">
                  <a:latin typeface="-소망B" pitchFamily="18" charset="-127"/>
                  <a:ea typeface="-소망B" pitchFamily="18" charset="-127"/>
                </a:defRPr>
              </a:lvl9pPr>
            </a:lstStyle>
            <a:p>
              <a:pPr marL="0" marR="0" lvl="0" indent="0" algn="ctr" defTabSz="128016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ko-KR" altLang="en-US" sz="1100" b="1" i="0" u="none" strike="noStrike" kern="0" cap="none" spc="-50" normalizeH="0" baseline="0" noProof="0" dirty="0">
                  <a:ln w="1270">
                    <a:solidFill>
                      <a:prstClr val="white">
                        <a:alpha val="0"/>
                      </a:prstClr>
                    </a:solidFill>
                  </a:ln>
                  <a:solidFill>
                    <a:srgbClr val="333333"/>
                  </a:solidFill>
                  <a:effectLst/>
                  <a:uLnTx/>
                  <a:uFillTx/>
                  <a:latin typeface="KoPub돋움체 Light" panose="02020603020101020101" pitchFamily="18" charset="-127"/>
                  <a:ea typeface="KoPub돋움체 Light" panose="02020603020101020101" pitchFamily="18" charset="-127"/>
                </a:rPr>
                <a:t>ㅇㅇㅇㅇ</a:t>
              </a:r>
              <a:endParaRPr kumimoji="1" lang="en-US" altLang="ko-KR" sz="1100" b="1" i="0" u="none" strike="noStrike" kern="0" cap="none" spc="-50" normalizeH="0" baseline="0" noProof="0" dirty="0">
                <a:ln w="1270">
                  <a:solidFill>
                    <a:prstClr val="white">
                      <a:alpha val="0"/>
                    </a:prstClr>
                  </a:solidFill>
                </a:ln>
                <a:solidFill>
                  <a:srgbClr val="333333"/>
                </a:solidFill>
                <a:effectLst/>
                <a:uLnTx/>
                <a:uFillTx/>
                <a:latin typeface="KoPub돋움체 Light" panose="02020603020101020101" pitchFamily="18" charset="-127"/>
                <a:ea typeface="KoPub돋움체 Light" panose="02020603020101020101" pitchFamily="18" charset="-127"/>
              </a:endParaRPr>
            </a:p>
          </p:txBody>
        </p:sp>
        <p:cxnSp>
          <p:nvCxnSpPr>
            <p:cNvPr id="736" name="꺾인 연결선 112">
              <a:extLst>
                <a:ext uri="{FF2B5EF4-FFF2-40B4-BE49-F238E27FC236}">
                  <a16:creationId xmlns:a16="http://schemas.microsoft.com/office/drawing/2014/main" id="{A73D4A3C-9D40-735D-0425-6C29571CE936}"/>
                </a:ext>
              </a:extLst>
            </p:cNvPr>
            <p:cNvCxnSpPr>
              <a:stCxn id="738" idx="0"/>
              <a:endCxn id="643" idx="1"/>
            </p:cNvCxnSpPr>
            <p:nvPr/>
          </p:nvCxnSpPr>
          <p:spPr bwMode="auto">
            <a:xfrm rot="5400000" flipH="1" flipV="1">
              <a:off x="591297" y="5266915"/>
              <a:ext cx="1133475" cy="403225"/>
            </a:xfrm>
            <a:prstGeom prst="bentConnector2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 type="triangle" w="med" len="med"/>
              <a:tailEnd type="arrow"/>
            </a:ln>
            <a:effectLst/>
          </p:spPr>
        </p:cxnSp>
        <p:cxnSp>
          <p:nvCxnSpPr>
            <p:cNvPr id="737" name="꺾인 연결선 113">
              <a:extLst>
                <a:ext uri="{FF2B5EF4-FFF2-40B4-BE49-F238E27FC236}">
                  <a16:creationId xmlns:a16="http://schemas.microsoft.com/office/drawing/2014/main" id="{37669125-A562-8365-6C1F-019CAADA6EA4}"/>
                </a:ext>
              </a:extLst>
            </p:cNvPr>
            <p:cNvCxnSpPr>
              <a:stCxn id="738" idx="2"/>
              <a:endCxn id="644" idx="1"/>
            </p:cNvCxnSpPr>
            <p:nvPr/>
          </p:nvCxnSpPr>
          <p:spPr bwMode="auto">
            <a:xfrm rot="16200000" flipH="1">
              <a:off x="975472" y="6843302"/>
              <a:ext cx="365125" cy="403225"/>
            </a:xfrm>
            <a:prstGeom prst="bentConnector2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 type="triangl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634901296"/>
      </p:ext>
    </p:extLst>
  </p:cSld>
  <p:clrMapOvr>
    <a:masterClrMapping/>
  </p:clrMapOvr>
</p:sld>
</file>

<file path=ppt/theme/theme1.xml><?xml version="1.0" encoding="utf-8"?>
<a:theme xmlns:a="http://schemas.openxmlformats.org/drawingml/2006/main" name="#1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A3</Template>
  <TotalTime>9240</TotalTime>
  <Words>617</Words>
  <Application>Microsoft Office PowerPoint</Application>
  <PresentationFormat>사용자 지정</PresentationFormat>
  <Paragraphs>144</Paragraphs>
  <Slides>3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14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9" baseType="lpstr">
      <vt:lpstr>나눔스퀘어 ExtraBold</vt:lpstr>
      <vt:lpstr>공체 Medium</vt:lpstr>
      <vt:lpstr>Wingdings 3</vt:lpstr>
      <vt:lpstr>맑은 고딕</vt:lpstr>
      <vt:lpstr>공체 Bold</vt:lpstr>
      <vt:lpstr>Arial</vt:lpstr>
      <vt:lpstr>나눔스퀘어 Bold</vt:lpstr>
      <vt:lpstr>KoPub돋움체 Bold</vt:lpstr>
      <vt:lpstr>Times New Roman</vt:lpstr>
      <vt:lpstr>나눔스퀘어</vt:lpstr>
      <vt:lpstr>Calibri</vt:lpstr>
      <vt:lpstr>굴림</vt:lpstr>
      <vt:lpstr>KoPub돋움체 Light</vt:lpstr>
      <vt:lpstr>KoPub돋움체 Medium</vt:lpstr>
      <vt:lpstr>#1</vt:lpstr>
      <vt:lpstr>VISIO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강릉시 ITS_제1장제안개요_1013_10p_형</dc:title>
  <dc:creator>도큐멘토</dc:creator>
  <cp:lastModifiedBy>Roy Chae</cp:lastModifiedBy>
  <cp:revision>470</cp:revision>
  <cp:lastPrinted>2023-10-21T07:46:00Z</cp:lastPrinted>
  <dcterms:created xsi:type="dcterms:W3CDTF">2023-07-14T04:02:16Z</dcterms:created>
  <dcterms:modified xsi:type="dcterms:W3CDTF">2024-05-16T23:20:04Z</dcterms:modified>
</cp:coreProperties>
</file>